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0" r:id="rId4"/>
    <p:sldId id="281" r:id="rId5"/>
    <p:sldId id="280" r:id="rId6"/>
    <p:sldId id="282" r:id="rId7"/>
    <p:sldId id="283" r:id="rId8"/>
    <p:sldId id="262" r:id="rId9"/>
    <p:sldId id="268" r:id="rId10"/>
    <p:sldId id="269" r:id="rId11"/>
    <p:sldId id="273" r:id="rId12"/>
    <p:sldId id="274" r:id="rId13"/>
    <p:sldId id="275" r:id="rId14"/>
    <p:sldId id="276" r:id="rId15"/>
    <p:sldId id="265" r:id="rId16"/>
    <p:sldId id="266" r:id="rId17"/>
    <p:sldId id="277" r:id="rId18"/>
    <p:sldId id="27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6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6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39" d="100"/>
          <a:sy n="39" d="100"/>
        </p:scale>
        <p:origin x="-141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F:\bazarbis%20bis\bazar%20bureau\MeteoFrance\D&#233;bit%205min%20lez%20vistre%20vidourle%20CR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003638493686"/>
          <c:y val="0.11312788444061"/>
          <c:w val="0.709069424261882"/>
          <c:h val="0.719894098077559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'Débit 5min lez vistre vidourle '!$E$2</c:f>
              <c:strCache>
                <c:ptCount val="1"/>
                <c:pt idx="0">
                  <c:v>Nimes courbessac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Feuil1!$D$7:$D$35</c:f>
              <c:numCache>
                <c:formatCode>[$-40C]d\-mmm;@</c:formatCode>
                <c:ptCount val="29"/>
                <c:pt idx="0">
                  <c:v>40835.0</c:v>
                </c:pt>
                <c:pt idx="1">
                  <c:v>40836.0</c:v>
                </c:pt>
                <c:pt idx="2">
                  <c:v>40837.0</c:v>
                </c:pt>
                <c:pt idx="3">
                  <c:v>40838.0</c:v>
                </c:pt>
                <c:pt idx="4">
                  <c:v>40839.0</c:v>
                </c:pt>
                <c:pt idx="5">
                  <c:v>40840.0</c:v>
                </c:pt>
                <c:pt idx="6">
                  <c:v>40841.0</c:v>
                </c:pt>
                <c:pt idx="7">
                  <c:v>40842.0</c:v>
                </c:pt>
                <c:pt idx="8">
                  <c:v>40843.0</c:v>
                </c:pt>
                <c:pt idx="9">
                  <c:v>40844.0</c:v>
                </c:pt>
                <c:pt idx="10">
                  <c:v>40845.0</c:v>
                </c:pt>
                <c:pt idx="11">
                  <c:v>40846.0</c:v>
                </c:pt>
                <c:pt idx="12">
                  <c:v>40847.0</c:v>
                </c:pt>
                <c:pt idx="13">
                  <c:v>40848.0</c:v>
                </c:pt>
                <c:pt idx="14">
                  <c:v>40849.0</c:v>
                </c:pt>
                <c:pt idx="15">
                  <c:v>40850.0</c:v>
                </c:pt>
                <c:pt idx="16">
                  <c:v>40851.0</c:v>
                </c:pt>
                <c:pt idx="17">
                  <c:v>40852.0</c:v>
                </c:pt>
                <c:pt idx="18">
                  <c:v>40853.0</c:v>
                </c:pt>
                <c:pt idx="19">
                  <c:v>40854.0</c:v>
                </c:pt>
                <c:pt idx="20">
                  <c:v>40855.0</c:v>
                </c:pt>
                <c:pt idx="21">
                  <c:v>40856.0</c:v>
                </c:pt>
                <c:pt idx="22">
                  <c:v>40857.0</c:v>
                </c:pt>
                <c:pt idx="23">
                  <c:v>40858.0</c:v>
                </c:pt>
                <c:pt idx="24">
                  <c:v>40859.0</c:v>
                </c:pt>
                <c:pt idx="25">
                  <c:v>40860.0</c:v>
                </c:pt>
                <c:pt idx="26">
                  <c:v>40861.0</c:v>
                </c:pt>
                <c:pt idx="27">
                  <c:v>40862.0</c:v>
                </c:pt>
                <c:pt idx="28">
                  <c:v>40863.0</c:v>
                </c:pt>
              </c:numCache>
            </c:numRef>
          </c:cat>
          <c:val>
            <c:numRef>
              <c:f>Feuil1!$A$7:$A$35</c:f>
              <c:numCache>
                <c:formatCode>General</c:formatCode>
                <c:ptCount val="29"/>
                <c:pt idx="0">
                  <c:v>0.6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1.2</c:v>
                </c:pt>
                <c:pt idx="5">
                  <c:v>12.1</c:v>
                </c:pt>
                <c:pt idx="6">
                  <c:v>11.1</c:v>
                </c:pt>
                <c:pt idx="7">
                  <c:v>0.0</c:v>
                </c:pt>
                <c:pt idx="8">
                  <c:v>13.3</c:v>
                </c:pt>
                <c:pt idx="9">
                  <c:v>8.200000000000001</c:v>
                </c:pt>
                <c:pt idx="10">
                  <c:v>0.0</c:v>
                </c:pt>
                <c:pt idx="11">
                  <c:v>0.2</c:v>
                </c:pt>
                <c:pt idx="12">
                  <c:v>0.0</c:v>
                </c:pt>
                <c:pt idx="13">
                  <c:v>15.4</c:v>
                </c:pt>
                <c:pt idx="14">
                  <c:v>1.6</c:v>
                </c:pt>
                <c:pt idx="15">
                  <c:v>23.8</c:v>
                </c:pt>
                <c:pt idx="16">
                  <c:v>79.6</c:v>
                </c:pt>
                <c:pt idx="17">
                  <c:v>79.3</c:v>
                </c:pt>
                <c:pt idx="18">
                  <c:v>11.7</c:v>
                </c:pt>
                <c:pt idx="19">
                  <c:v>0.0</c:v>
                </c:pt>
                <c:pt idx="20">
                  <c:v>13.3</c:v>
                </c:pt>
                <c:pt idx="21">
                  <c:v>3.4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</c:numCache>
            </c:numRef>
          </c:val>
        </c:ser>
        <c:ser>
          <c:idx val="4"/>
          <c:order val="4"/>
          <c:tx>
            <c:v>Villevielle</c:v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Feuil1!$D$7:$D$35</c:f>
              <c:numCache>
                <c:formatCode>[$-40C]d\-mmm;@</c:formatCode>
                <c:ptCount val="29"/>
                <c:pt idx="0">
                  <c:v>40835.0</c:v>
                </c:pt>
                <c:pt idx="1">
                  <c:v>40836.0</c:v>
                </c:pt>
                <c:pt idx="2">
                  <c:v>40837.0</c:v>
                </c:pt>
                <c:pt idx="3">
                  <c:v>40838.0</c:v>
                </c:pt>
                <c:pt idx="4">
                  <c:v>40839.0</c:v>
                </c:pt>
                <c:pt idx="5">
                  <c:v>40840.0</c:v>
                </c:pt>
                <c:pt idx="6">
                  <c:v>40841.0</c:v>
                </c:pt>
                <c:pt idx="7">
                  <c:v>40842.0</c:v>
                </c:pt>
                <c:pt idx="8">
                  <c:v>40843.0</c:v>
                </c:pt>
                <c:pt idx="9">
                  <c:v>40844.0</c:v>
                </c:pt>
                <c:pt idx="10">
                  <c:v>40845.0</c:v>
                </c:pt>
                <c:pt idx="11">
                  <c:v>40846.0</c:v>
                </c:pt>
                <c:pt idx="12">
                  <c:v>40847.0</c:v>
                </c:pt>
                <c:pt idx="13">
                  <c:v>40848.0</c:v>
                </c:pt>
                <c:pt idx="14">
                  <c:v>40849.0</c:v>
                </c:pt>
                <c:pt idx="15">
                  <c:v>40850.0</c:v>
                </c:pt>
                <c:pt idx="16">
                  <c:v>40851.0</c:v>
                </c:pt>
                <c:pt idx="17">
                  <c:v>40852.0</c:v>
                </c:pt>
                <c:pt idx="18">
                  <c:v>40853.0</c:v>
                </c:pt>
                <c:pt idx="19">
                  <c:v>40854.0</c:v>
                </c:pt>
                <c:pt idx="20">
                  <c:v>40855.0</c:v>
                </c:pt>
                <c:pt idx="21">
                  <c:v>40856.0</c:v>
                </c:pt>
                <c:pt idx="22">
                  <c:v>40857.0</c:v>
                </c:pt>
                <c:pt idx="23">
                  <c:v>40858.0</c:v>
                </c:pt>
                <c:pt idx="24">
                  <c:v>40859.0</c:v>
                </c:pt>
                <c:pt idx="25">
                  <c:v>40860.0</c:v>
                </c:pt>
                <c:pt idx="26">
                  <c:v>40861.0</c:v>
                </c:pt>
                <c:pt idx="27">
                  <c:v>40862.0</c:v>
                </c:pt>
                <c:pt idx="28">
                  <c:v>40863.0</c:v>
                </c:pt>
              </c:numCache>
            </c:numRef>
          </c:cat>
          <c:val>
            <c:numRef>
              <c:f>Feuil1!$B$7:$B$35</c:f>
              <c:numCache>
                <c:formatCode>General</c:formatCode>
                <c:ptCount val="29"/>
                <c:pt idx="0">
                  <c:v>4.2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0.2</c:v>
                </c:pt>
                <c:pt idx="5">
                  <c:v>22.5</c:v>
                </c:pt>
                <c:pt idx="6">
                  <c:v>10.4</c:v>
                </c:pt>
                <c:pt idx="7">
                  <c:v>0.0</c:v>
                </c:pt>
                <c:pt idx="8">
                  <c:v>18.59999999999999</c:v>
                </c:pt>
                <c:pt idx="9">
                  <c:v>7.8</c:v>
                </c:pt>
                <c:pt idx="10">
                  <c:v>0.2</c:v>
                </c:pt>
                <c:pt idx="11">
                  <c:v>0.0</c:v>
                </c:pt>
                <c:pt idx="12">
                  <c:v>0.2</c:v>
                </c:pt>
                <c:pt idx="13">
                  <c:v>16.6</c:v>
                </c:pt>
                <c:pt idx="14">
                  <c:v>0.0</c:v>
                </c:pt>
                <c:pt idx="15">
                  <c:v>31.9</c:v>
                </c:pt>
                <c:pt idx="16">
                  <c:v>53.1</c:v>
                </c:pt>
                <c:pt idx="17">
                  <c:v>41.5</c:v>
                </c:pt>
                <c:pt idx="18">
                  <c:v>8.6</c:v>
                </c:pt>
                <c:pt idx="19">
                  <c:v>0.0</c:v>
                </c:pt>
                <c:pt idx="20">
                  <c:v>10.6</c:v>
                </c:pt>
                <c:pt idx="21">
                  <c:v>21.3</c:v>
                </c:pt>
                <c:pt idx="22">
                  <c:v>0.6</c:v>
                </c:pt>
                <c:pt idx="23">
                  <c:v>0.2</c:v>
                </c:pt>
                <c:pt idx="24">
                  <c:v>0.0</c:v>
                </c:pt>
                <c:pt idx="25">
                  <c:v>0.0</c:v>
                </c:pt>
                <c:pt idx="26">
                  <c:v>0.2</c:v>
                </c:pt>
                <c:pt idx="27">
                  <c:v>0.0</c:v>
                </c:pt>
                <c:pt idx="28">
                  <c:v>0.2</c:v>
                </c:pt>
              </c:numCache>
            </c:numRef>
          </c:val>
        </c:ser>
        <c:ser>
          <c:idx val="5"/>
          <c:order val="5"/>
          <c:tx>
            <c:v>Prades-le-Lez</c:v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Feuil1!$D$7:$D$35</c:f>
              <c:numCache>
                <c:formatCode>[$-40C]d\-mmm;@</c:formatCode>
                <c:ptCount val="29"/>
                <c:pt idx="0">
                  <c:v>40835.0</c:v>
                </c:pt>
                <c:pt idx="1">
                  <c:v>40836.0</c:v>
                </c:pt>
                <c:pt idx="2">
                  <c:v>40837.0</c:v>
                </c:pt>
                <c:pt idx="3">
                  <c:v>40838.0</c:v>
                </c:pt>
                <c:pt idx="4">
                  <c:v>40839.0</c:v>
                </c:pt>
                <c:pt idx="5">
                  <c:v>40840.0</c:v>
                </c:pt>
                <c:pt idx="6">
                  <c:v>40841.0</c:v>
                </c:pt>
                <c:pt idx="7">
                  <c:v>40842.0</c:v>
                </c:pt>
                <c:pt idx="8">
                  <c:v>40843.0</c:v>
                </c:pt>
                <c:pt idx="9">
                  <c:v>40844.0</c:v>
                </c:pt>
                <c:pt idx="10">
                  <c:v>40845.0</c:v>
                </c:pt>
                <c:pt idx="11">
                  <c:v>40846.0</c:v>
                </c:pt>
                <c:pt idx="12">
                  <c:v>40847.0</c:v>
                </c:pt>
                <c:pt idx="13">
                  <c:v>40848.0</c:v>
                </c:pt>
                <c:pt idx="14">
                  <c:v>40849.0</c:v>
                </c:pt>
                <c:pt idx="15">
                  <c:v>40850.0</c:v>
                </c:pt>
                <c:pt idx="16">
                  <c:v>40851.0</c:v>
                </c:pt>
                <c:pt idx="17">
                  <c:v>40852.0</c:v>
                </c:pt>
                <c:pt idx="18">
                  <c:v>40853.0</c:v>
                </c:pt>
                <c:pt idx="19">
                  <c:v>40854.0</c:v>
                </c:pt>
                <c:pt idx="20">
                  <c:v>40855.0</c:v>
                </c:pt>
                <c:pt idx="21">
                  <c:v>40856.0</c:v>
                </c:pt>
                <c:pt idx="22">
                  <c:v>40857.0</c:v>
                </c:pt>
                <c:pt idx="23">
                  <c:v>40858.0</c:v>
                </c:pt>
                <c:pt idx="24">
                  <c:v>40859.0</c:v>
                </c:pt>
                <c:pt idx="25">
                  <c:v>40860.0</c:v>
                </c:pt>
                <c:pt idx="26">
                  <c:v>40861.0</c:v>
                </c:pt>
                <c:pt idx="27">
                  <c:v>40862.0</c:v>
                </c:pt>
                <c:pt idx="28">
                  <c:v>40863.0</c:v>
                </c:pt>
              </c:numCache>
            </c:numRef>
          </c:cat>
          <c:val>
            <c:numRef>
              <c:f>Feuil1!$C$7:$C$35</c:f>
              <c:numCache>
                <c:formatCode>General</c:formatCode>
                <c:ptCount val="29"/>
                <c:pt idx="0">
                  <c:v>1.4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1.4</c:v>
                </c:pt>
                <c:pt idx="5">
                  <c:v>40.4</c:v>
                </c:pt>
                <c:pt idx="6">
                  <c:v>15.2</c:v>
                </c:pt>
                <c:pt idx="7">
                  <c:v>0.2</c:v>
                </c:pt>
                <c:pt idx="8">
                  <c:v>28.4</c:v>
                </c:pt>
                <c:pt idx="9">
                  <c:v>7.100000000000001</c:v>
                </c:pt>
                <c:pt idx="10">
                  <c:v>0.0</c:v>
                </c:pt>
                <c:pt idx="11">
                  <c:v>0.0</c:v>
                </c:pt>
                <c:pt idx="12">
                  <c:v>0.2</c:v>
                </c:pt>
                <c:pt idx="13">
                  <c:v>41.5</c:v>
                </c:pt>
                <c:pt idx="14">
                  <c:v>0.0</c:v>
                </c:pt>
                <c:pt idx="15">
                  <c:v>39.3</c:v>
                </c:pt>
                <c:pt idx="16">
                  <c:v>43.3</c:v>
                </c:pt>
                <c:pt idx="17">
                  <c:v>49.5</c:v>
                </c:pt>
                <c:pt idx="18">
                  <c:v>5.6</c:v>
                </c:pt>
                <c:pt idx="19">
                  <c:v>0.0</c:v>
                </c:pt>
                <c:pt idx="20">
                  <c:v>10.7</c:v>
                </c:pt>
                <c:pt idx="21">
                  <c:v>12.3</c:v>
                </c:pt>
                <c:pt idx="22">
                  <c:v>4.399999999999999</c:v>
                </c:pt>
                <c:pt idx="23">
                  <c:v>1.0</c:v>
                </c:pt>
                <c:pt idx="24">
                  <c:v>0.6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43163880"/>
        <c:axId val="2123746968"/>
      </c:barChart>
      <c:scatterChart>
        <c:scatterStyle val="smoothMarker"/>
        <c:varyColors val="0"/>
        <c:ser>
          <c:idx val="0"/>
          <c:order val="0"/>
          <c:tx>
            <c:strRef>
              <c:f>'Débit 5min lez vistre vidourle '!$B$2</c:f>
              <c:strCache>
                <c:ptCount val="1"/>
                <c:pt idx="0">
                  <c:v>Vistre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'Débit 5min lez vistre vidourle '!$A$243:$A$938</c:f>
              <c:numCache>
                <c:formatCode>m/d/yyyy\ h:mm</c:formatCode>
                <c:ptCount val="696"/>
                <c:pt idx="0">
                  <c:v>40835.0</c:v>
                </c:pt>
                <c:pt idx="1">
                  <c:v>40835.04167</c:v>
                </c:pt>
                <c:pt idx="2">
                  <c:v>40835.08333</c:v>
                </c:pt>
                <c:pt idx="3">
                  <c:v>40835.125</c:v>
                </c:pt>
                <c:pt idx="4">
                  <c:v>40835.16667</c:v>
                </c:pt>
                <c:pt idx="5">
                  <c:v>40835.20833</c:v>
                </c:pt>
                <c:pt idx="6">
                  <c:v>40835.25</c:v>
                </c:pt>
                <c:pt idx="7">
                  <c:v>40835.29166999998</c:v>
                </c:pt>
                <c:pt idx="8">
                  <c:v>40835.33333</c:v>
                </c:pt>
                <c:pt idx="9">
                  <c:v>40835.375</c:v>
                </c:pt>
                <c:pt idx="10">
                  <c:v>40835.41667</c:v>
                </c:pt>
                <c:pt idx="11">
                  <c:v>40835.45833</c:v>
                </c:pt>
                <c:pt idx="12">
                  <c:v>40835.5</c:v>
                </c:pt>
                <c:pt idx="13">
                  <c:v>40835.54167</c:v>
                </c:pt>
                <c:pt idx="14">
                  <c:v>40835.58333</c:v>
                </c:pt>
                <c:pt idx="15">
                  <c:v>40835.625</c:v>
                </c:pt>
                <c:pt idx="16">
                  <c:v>40835.66667</c:v>
                </c:pt>
                <c:pt idx="17">
                  <c:v>40835.70833</c:v>
                </c:pt>
                <c:pt idx="18">
                  <c:v>40835.75</c:v>
                </c:pt>
                <c:pt idx="19">
                  <c:v>40835.79166999998</c:v>
                </c:pt>
                <c:pt idx="20">
                  <c:v>40835.83333</c:v>
                </c:pt>
                <c:pt idx="21">
                  <c:v>40835.875</c:v>
                </c:pt>
                <c:pt idx="22">
                  <c:v>40835.91667</c:v>
                </c:pt>
                <c:pt idx="23">
                  <c:v>40835.95833</c:v>
                </c:pt>
                <c:pt idx="24">
                  <c:v>40836.0</c:v>
                </c:pt>
                <c:pt idx="25">
                  <c:v>40836.04167</c:v>
                </c:pt>
                <c:pt idx="26">
                  <c:v>40836.08333</c:v>
                </c:pt>
                <c:pt idx="27">
                  <c:v>40836.125</c:v>
                </c:pt>
                <c:pt idx="28">
                  <c:v>40836.16667</c:v>
                </c:pt>
                <c:pt idx="29">
                  <c:v>40836.20833</c:v>
                </c:pt>
                <c:pt idx="30">
                  <c:v>40836.25</c:v>
                </c:pt>
                <c:pt idx="31">
                  <c:v>40836.29166999998</c:v>
                </c:pt>
                <c:pt idx="32">
                  <c:v>40836.33333</c:v>
                </c:pt>
                <c:pt idx="33">
                  <c:v>40836.375</c:v>
                </c:pt>
                <c:pt idx="34">
                  <c:v>40836.41667</c:v>
                </c:pt>
                <c:pt idx="35">
                  <c:v>40836.45833</c:v>
                </c:pt>
                <c:pt idx="36">
                  <c:v>40836.5</c:v>
                </c:pt>
                <c:pt idx="37">
                  <c:v>40836.54167</c:v>
                </c:pt>
                <c:pt idx="38">
                  <c:v>40836.58333</c:v>
                </c:pt>
                <c:pt idx="39">
                  <c:v>40836.625</c:v>
                </c:pt>
                <c:pt idx="40">
                  <c:v>40836.66667</c:v>
                </c:pt>
                <c:pt idx="41">
                  <c:v>40836.70833</c:v>
                </c:pt>
                <c:pt idx="42">
                  <c:v>40836.75</c:v>
                </c:pt>
                <c:pt idx="43">
                  <c:v>40836.79166999998</c:v>
                </c:pt>
                <c:pt idx="44">
                  <c:v>40836.83333</c:v>
                </c:pt>
                <c:pt idx="45">
                  <c:v>40836.875</c:v>
                </c:pt>
                <c:pt idx="46">
                  <c:v>40836.91667</c:v>
                </c:pt>
                <c:pt idx="47">
                  <c:v>40836.95833</c:v>
                </c:pt>
                <c:pt idx="48">
                  <c:v>40837.0</c:v>
                </c:pt>
                <c:pt idx="49">
                  <c:v>40837.04167</c:v>
                </c:pt>
                <c:pt idx="50">
                  <c:v>40837.08333</c:v>
                </c:pt>
                <c:pt idx="51">
                  <c:v>40837.125</c:v>
                </c:pt>
                <c:pt idx="52">
                  <c:v>40837.16667</c:v>
                </c:pt>
                <c:pt idx="53">
                  <c:v>40837.20833</c:v>
                </c:pt>
                <c:pt idx="54">
                  <c:v>40837.25</c:v>
                </c:pt>
                <c:pt idx="55">
                  <c:v>40837.29166999998</c:v>
                </c:pt>
                <c:pt idx="56">
                  <c:v>40837.33333</c:v>
                </c:pt>
                <c:pt idx="57">
                  <c:v>40837.375</c:v>
                </c:pt>
                <c:pt idx="58">
                  <c:v>40837.41667</c:v>
                </c:pt>
                <c:pt idx="59">
                  <c:v>40837.45833</c:v>
                </c:pt>
                <c:pt idx="60">
                  <c:v>40837.5</c:v>
                </c:pt>
                <c:pt idx="61">
                  <c:v>40837.54167</c:v>
                </c:pt>
                <c:pt idx="62">
                  <c:v>40837.58333</c:v>
                </c:pt>
                <c:pt idx="63">
                  <c:v>40837.625</c:v>
                </c:pt>
                <c:pt idx="64">
                  <c:v>40837.66667</c:v>
                </c:pt>
                <c:pt idx="65">
                  <c:v>40837.70833</c:v>
                </c:pt>
                <c:pt idx="66">
                  <c:v>40837.75</c:v>
                </c:pt>
                <c:pt idx="67">
                  <c:v>40837.79166999998</c:v>
                </c:pt>
                <c:pt idx="68">
                  <c:v>40837.83333</c:v>
                </c:pt>
                <c:pt idx="69">
                  <c:v>40837.875</c:v>
                </c:pt>
                <c:pt idx="70">
                  <c:v>40837.91667</c:v>
                </c:pt>
                <c:pt idx="71">
                  <c:v>40837.95833</c:v>
                </c:pt>
                <c:pt idx="72">
                  <c:v>40838.0</c:v>
                </c:pt>
                <c:pt idx="73">
                  <c:v>40838.04167</c:v>
                </c:pt>
                <c:pt idx="74">
                  <c:v>40838.08333</c:v>
                </c:pt>
                <c:pt idx="75">
                  <c:v>40838.125</c:v>
                </c:pt>
                <c:pt idx="76">
                  <c:v>40838.16667</c:v>
                </c:pt>
                <c:pt idx="77">
                  <c:v>40838.20833</c:v>
                </c:pt>
                <c:pt idx="78">
                  <c:v>40838.25</c:v>
                </c:pt>
                <c:pt idx="79">
                  <c:v>40838.29166999998</c:v>
                </c:pt>
                <c:pt idx="80">
                  <c:v>40838.33333</c:v>
                </c:pt>
                <c:pt idx="81">
                  <c:v>40838.375</c:v>
                </c:pt>
                <c:pt idx="82">
                  <c:v>40838.41667</c:v>
                </c:pt>
                <c:pt idx="83">
                  <c:v>40838.45833</c:v>
                </c:pt>
                <c:pt idx="84">
                  <c:v>40838.5</c:v>
                </c:pt>
                <c:pt idx="85">
                  <c:v>40838.54167</c:v>
                </c:pt>
                <c:pt idx="86">
                  <c:v>40838.58333</c:v>
                </c:pt>
                <c:pt idx="87">
                  <c:v>40838.625</c:v>
                </c:pt>
                <c:pt idx="88">
                  <c:v>40838.66667</c:v>
                </c:pt>
                <c:pt idx="89">
                  <c:v>40838.70833</c:v>
                </c:pt>
                <c:pt idx="90">
                  <c:v>40838.75</c:v>
                </c:pt>
                <c:pt idx="91">
                  <c:v>40838.79166999998</c:v>
                </c:pt>
                <c:pt idx="92">
                  <c:v>40838.83333</c:v>
                </c:pt>
                <c:pt idx="93">
                  <c:v>40838.875</c:v>
                </c:pt>
                <c:pt idx="94">
                  <c:v>40838.91667</c:v>
                </c:pt>
                <c:pt idx="95">
                  <c:v>40838.95833</c:v>
                </c:pt>
                <c:pt idx="96">
                  <c:v>40839.0</c:v>
                </c:pt>
                <c:pt idx="97">
                  <c:v>40839.04167</c:v>
                </c:pt>
                <c:pt idx="98">
                  <c:v>40839.08333</c:v>
                </c:pt>
                <c:pt idx="99">
                  <c:v>40839.125</c:v>
                </c:pt>
                <c:pt idx="100">
                  <c:v>40839.16667</c:v>
                </c:pt>
                <c:pt idx="101">
                  <c:v>40839.20833</c:v>
                </c:pt>
                <c:pt idx="102">
                  <c:v>40839.25</c:v>
                </c:pt>
                <c:pt idx="103">
                  <c:v>40839.29166999998</c:v>
                </c:pt>
                <c:pt idx="104">
                  <c:v>40839.33333</c:v>
                </c:pt>
                <c:pt idx="105">
                  <c:v>40839.375</c:v>
                </c:pt>
                <c:pt idx="106">
                  <c:v>40839.41667</c:v>
                </c:pt>
                <c:pt idx="107">
                  <c:v>40839.45833</c:v>
                </c:pt>
                <c:pt idx="108">
                  <c:v>40839.5</c:v>
                </c:pt>
                <c:pt idx="109">
                  <c:v>40839.54167</c:v>
                </c:pt>
                <c:pt idx="110">
                  <c:v>40839.58333</c:v>
                </c:pt>
                <c:pt idx="111">
                  <c:v>40839.625</c:v>
                </c:pt>
                <c:pt idx="112">
                  <c:v>40839.66667</c:v>
                </c:pt>
                <c:pt idx="113">
                  <c:v>40839.70833</c:v>
                </c:pt>
                <c:pt idx="114">
                  <c:v>40839.75</c:v>
                </c:pt>
                <c:pt idx="115">
                  <c:v>40839.79166999998</c:v>
                </c:pt>
                <c:pt idx="116">
                  <c:v>40839.83333</c:v>
                </c:pt>
                <c:pt idx="117">
                  <c:v>40839.875</c:v>
                </c:pt>
                <c:pt idx="118">
                  <c:v>40839.91667</c:v>
                </c:pt>
                <c:pt idx="119">
                  <c:v>40839.95833</c:v>
                </c:pt>
                <c:pt idx="120">
                  <c:v>40840.0</c:v>
                </c:pt>
                <c:pt idx="121">
                  <c:v>40840.04167</c:v>
                </c:pt>
                <c:pt idx="122">
                  <c:v>40840.08333</c:v>
                </c:pt>
                <c:pt idx="123">
                  <c:v>40840.125</c:v>
                </c:pt>
                <c:pt idx="124">
                  <c:v>40840.16667</c:v>
                </c:pt>
                <c:pt idx="125">
                  <c:v>40840.20833</c:v>
                </c:pt>
                <c:pt idx="126">
                  <c:v>40840.25</c:v>
                </c:pt>
                <c:pt idx="127">
                  <c:v>40840.29166999998</c:v>
                </c:pt>
                <c:pt idx="128">
                  <c:v>40840.33333</c:v>
                </c:pt>
                <c:pt idx="129">
                  <c:v>40840.375</c:v>
                </c:pt>
                <c:pt idx="130">
                  <c:v>40840.41667</c:v>
                </c:pt>
                <c:pt idx="131">
                  <c:v>40840.45833</c:v>
                </c:pt>
                <c:pt idx="132">
                  <c:v>40840.5</c:v>
                </c:pt>
                <c:pt idx="133">
                  <c:v>40840.54167</c:v>
                </c:pt>
                <c:pt idx="134">
                  <c:v>40840.58333</c:v>
                </c:pt>
                <c:pt idx="135">
                  <c:v>40840.625</c:v>
                </c:pt>
                <c:pt idx="136">
                  <c:v>40840.66667</c:v>
                </c:pt>
                <c:pt idx="137">
                  <c:v>40840.70833</c:v>
                </c:pt>
                <c:pt idx="138">
                  <c:v>40840.75</c:v>
                </c:pt>
                <c:pt idx="139">
                  <c:v>40840.79166999998</c:v>
                </c:pt>
                <c:pt idx="140">
                  <c:v>40840.83333</c:v>
                </c:pt>
                <c:pt idx="141">
                  <c:v>40840.875</c:v>
                </c:pt>
                <c:pt idx="142">
                  <c:v>40840.91667</c:v>
                </c:pt>
                <c:pt idx="143">
                  <c:v>40840.95833</c:v>
                </c:pt>
                <c:pt idx="144">
                  <c:v>40841.0</c:v>
                </c:pt>
                <c:pt idx="145">
                  <c:v>40841.04167</c:v>
                </c:pt>
                <c:pt idx="146">
                  <c:v>40841.08333</c:v>
                </c:pt>
                <c:pt idx="147">
                  <c:v>40841.125</c:v>
                </c:pt>
                <c:pt idx="148">
                  <c:v>40841.16667</c:v>
                </c:pt>
                <c:pt idx="149">
                  <c:v>40841.20833</c:v>
                </c:pt>
                <c:pt idx="150">
                  <c:v>40841.25</c:v>
                </c:pt>
                <c:pt idx="151">
                  <c:v>40841.29166999998</c:v>
                </c:pt>
                <c:pt idx="152">
                  <c:v>40841.33333</c:v>
                </c:pt>
                <c:pt idx="153">
                  <c:v>40841.375</c:v>
                </c:pt>
                <c:pt idx="154">
                  <c:v>40841.41667</c:v>
                </c:pt>
                <c:pt idx="155">
                  <c:v>40841.45833</c:v>
                </c:pt>
                <c:pt idx="156">
                  <c:v>40841.5</c:v>
                </c:pt>
                <c:pt idx="157">
                  <c:v>40841.54167</c:v>
                </c:pt>
                <c:pt idx="158">
                  <c:v>40841.58333</c:v>
                </c:pt>
                <c:pt idx="159">
                  <c:v>40841.625</c:v>
                </c:pt>
                <c:pt idx="160">
                  <c:v>40841.66667</c:v>
                </c:pt>
                <c:pt idx="161">
                  <c:v>40841.70833</c:v>
                </c:pt>
                <c:pt idx="162">
                  <c:v>40841.75</c:v>
                </c:pt>
                <c:pt idx="163">
                  <c:v>40841.79166999998</c:v>
                </c:pt>
                <c:pt idx="164">
                  <c:v>40841.83333</c:v>
                </c:pt>
                <c:pt idx="165">
                  <c:v>40841.875</c:v>
                </c:pt>
                <c:pt idx="166">
                  <c:v>40841.91667</c:v>
                </c:pt>
                <c:pt idx="167">
                  <c:v>40841.95833</c:v>
                </c:pt>
                <c:pt idx="168">
                  <c:v>40842.0</c:v>
                </c:pt>
                <c:pt idx="169">
                  <c:v>40842.04167</c:v>
                </c:pt>
                <c:pt idx="170">
                  <c:v>40842.08333</c:v>
                </c:pt>
                <c:pt idx="171">
                  <c:v>40842.125</c:v>
                </c:pt>
                <c:pt idx="172">
                  <c:v>40842.16667</c:v>
                </c:pt>
                <c:pt idx="173">
                  <c:v>40842.20833</c:v>
                </c:pt>
                <c:pt idx="174">
                  <c:v>40842.25</c:v>
                </c:pt>
                <c:pt idx="175">
                  <c:v>40842.29166999998</c:v>
                </c:pt>
                <c:pt idx="176">
                  <c:v>40842.33333</c:v>
                </c:pt>
                <c:pt idx="177">
                  <c:v>40842.375</c:v>
                </c:pt>
                <c:pt idx="178">
                  <c:v>40842.41667</c:v>
                </c:pt>
                <c:pt idx="179">
                  <c:v>40842.45833</c:v>
                </c:pt>
                <c:pt idx="180">
                  <c:v>40842.5</c:v>
                </c:pt>
                <c:pt idx="181">
                  <c:v>40842.54167</c:v>
                </c:pt>
                <c:pt idx="182">
                  <c:v>40842.58333</c:v>
                </c:pt>
                <c:pt idx="183">
                  <c:v>40842.625</c:v>
                </c:pt>
                <c:pt idx="184">
                  <c:v>40842.66667</c:v>
                </c:pt>
                <c:pt idx="185">
                  <c:v>40842.70833</c:v>
                </c:pt>
                <c:pt idx="186">
                  <c:v>40842.75</c:v>
                </c:pt>
                <c:pt idx="187">
                  <c:v>40842.79166999998</c:v>
                </c:pt>
                <c:pt idx="188">
                  <c:v>40842.83333</c:v>
                </c:pt>
                <c:pt idx="189">
                  <c:v>40842.875</c:v>
                </c:pt>
                <c:pt idx="190">
                  <c:v>40842.91667</c:v>
                </c:pt>
                <c:pt idx="191">
                  <c:v>40842.95833</c:v>
                </c:pt>
                <c:pt idx="192">
                  <c:v>40843.0</c:v>
                </c:pt>
                <c:pt idx="193">
                  <c:v>40843.04167</c:v>
                </c:pt>
                <c:pt idx="194">
                  <c:v>40843.08333</c:v>
                </c:pt>
                <c:pt idx="195">
                  <c:v>40843.125</c:v>
                </c:pt>
                <c:pt idx="196">
                  <c:v>40843.16667</c:v>
                </c:pt>
                <c:pt idx="197">
                  <c:v>40843.20833</c:v>
                </c:pt>
                <c:pt idx="198">
                  <c:v>40843.25</c:v>
                </c:pt>
                <c:pt idx="199">
                  <c:v>40843.29166999998</c:v>
                </c:pt>
                <c:pt idx="200">
                  <c:v>40843.33333</c:v>
                </c:pt>
                <c:pt idx="201">
                  <c:v>40843.375</c:v>
                </c:pt>
                <c:pt idx="202">
                  <c:v>40843.41667</c:v>
                </c:pt>
                <c:pt idx="203">
                  <c:v>40843.45833</c:v>
                </c:pt>
                <c:pt idx="204">
                  <c:v>40843.5</c:v>
                </c:pt>
                <c:pt idx="205">
                  <c:v>40843.54167</c:v>
                </c:pt>
                <c:pt idx="206">
                  <c:v>40843.58333</c:v>
                </c:pt>
                <c:pt idx="207">
                  <c:v>40843.625</c:v>
                </c:pt>
                <c:pt idx="208">
                  <c:v>40843.66667</c:v>
                </c:pt>
                <c:pt idx="209">
                  <c:v>40843.70833</c:v>
                </c:pt>
                <c:pt idx="210">
                  <c:v>40843.75</c:v>
                </c:pt>
                <c:pt idx="211">
                  <c:v>40843.79166999998</c:v>
                </c:pt>
                <c:pt idx="212">
                  <c:v>40843.83333</c:v>
                </c:pt>
                <c:pt idx="213">
                  <c:v>40843.875</c:v>
                </c:pt>
                <c:pt idx="214">
                  <c:v>40843.91667</c:v>
                </c:pt>
                <c:pt idx="215">
                  <c:v>40843.95833</c:v>
                </c:pt>
                <c:pt idx="216">
                  <c:v>40844.0</c:v>
                </c:pt>
                <c:pt idx="217">
                  <c:v>40844.04167</c:v>
                </c:pt>
                <c:pt idx="218">
                  <c:v>40844.08333</c:v>
                </c:pt>
                <c:pt idx="219">
                  <c:v>40844.125</c:v>
                </c:pt>
                <c:pt idx="220">
                  <c:v>40844.16667</c:v>
                </c:pt>
                <c:pt idx="221">
                  <c:v>40844.20833</c:v>
                </c:pt>
                <c:pt idx="222">
                  <c:v>40844.25</c:v>
                </c:pt>
                <c:pt idx="223">
                  <c:v>40844.29166999998</c:v>
                </c:pt>
                <c:pt idx="224">
                  <c:v>40844.33333</c:v>
                </c:pt>
                <c:pt idx="225">
                  <c:v>40844.375</c:v>
                </c:pt>
                <c:pt idx="226">
                  <c:v>40844.41667</c:v>
                </c:pt>
                <c:pt idx="227">
                  <c:v>40844.45833</c:v>
                </c:pt>
                <c:pt idx="228">
                  <c:v>40844.5</c:v>
                </c:pt>
                <c:pt idx="229">
                  <c:v>40844.54167</c:v>
                </c:pt>
                <c:pt idx="230">
                  <c:v>40844.58333</c:v>
                </c:pt>
                <c:pt idx="231">
                  <c:v>40844.625</c:v>
                </c:pt>
                <c:pt idx="232">
                  <c:v>40844.66667</c:v>
                </c:pt>
                <c:pt idx="233">
                  <c:v>40844.70833</c:v>
                </c:pt>
                <c:pt idx="234">
                  <c:v>40844.75</c:v>
                </c:pt>
                <c:pt idx="235">
                  <c:v>40844.79166999998</c:v>
                </c:pt>
                <c:pt idx="236">
                  <c:v>40844.83333</c:v>
                </c:pt>
                <c:pt idx="237">
                  <c:v>40844.875</c:v>
                </c:pt>
                <c:pt idx="238">
                  <c:v>40844.91667</c:v>
                </c:pt>
                <c:pt idx="239">
                  <c:v>40844.95833</c:v>
                </c:pt>
                <c:pt idx="240">
                  <c:v>40845.0</c:v>
                </c:pt>
                <c:pt idx="241">
                  <c:v>40845.04167</c:v>
                </c:pt>
                <c:pt idx="242">
                  <c:v>40845.08333</c:v>
                </c:pt>
                <c:pt idx="243">
                  <c:v>40845.125</c:v>
                </c:pt>
                <c:pt idx="244">
                  <c:v>40845.16667</c:v>
                </c:pt>
                <c:pt idx="245">
                  <c:v>40845.20833</c:v>
                </c:pt>
                <c:pt idx="246">
                  <c:v>40845.25</c:v>
                </c:pt>
                <c:pt idx="247">
                  <c:v>40845.29166999998</c:v>
                </c:pt>
                <c:pt idx="248">
                  <c:v>40845.33333</c:v>
                </c:pt>
                <c:pt idx="249">
                  <c:v>40845.375</c:v>
                </c:pt>
                <c:pt idx="250">
                  <c:v>40845.41667</c:v>
                </c:pt>
                <c:pt idx="251">
                  <c:v>40845.45833</c:v>
                </c:pt>
                <c:pt idx="252">
                  <c:v>40845.5</c:v>
                </c:pt>
                <c:pt idx="253">
                  <c:v>40845.54167</c:v>
                </c:pt>
                <c:pt idx="254">
                  <c:v>40845.58333</c:v>
                </c:pt>
                <c:pt idx="255">
                  <c:v>40845.625</c:v>
                </c:pt>
                <c:pt idx="256">
                  <c:v>40845.66667</c:v>
                </c:pt>
                <c:pt idx="257">
                  <c:v>40845.70833</c:v>
                </c:pt>
                <c:pt idx="258">
                  <c:v>40845.75</c:v>
                </c:pt>
                <c:pt idx="259">
                  <c:v>40845.79166999998</c:v>
                </c:pt>
                <c:pt idx="260">
                  <c:v>40845.83333</c:v>
                </c:pt>
                <c:pt idx="261">
                  <c:v>40845.875</c:v>
                </c:pt>
                <c:pt idx="262">
                  <c:v>40845.91667</c:v>
                </c:pt>
                <c:pt idx="263">
                  <c:v>40845.95833</c:v>
                </c:pt>
                <c:pt idx="264">
                  <c:v>40846.0</c:v>
                </c:pt>
                <c:pt idx="265">
                  <c:v>40846.04167</c:v>
                </c:pt>
                <c:pt idx="266">
                  <c:v>40846.08333</c:v>
                </c:pt>
                <c:pt idx="267">
                  <c:v>40846.125</c:v>
                </c:pt>
                <c:pt idx="268">
                  <c:v>40846.16667</c:v>
                </c:pt>
                <c:pt idx="269">
                  <c:v>40846.20833</c:v>
                </c:pt>
                <c:pt idx="270">
                  <c:v>40846.25</c:v>
                </c:pt>
                <c:pt idx="271">
                  <c:v>40846.29166999998</c:v>
                </c:pt>
                <c:pt idx="272">
                  <c:v>40846.33333</c:v>
                </c:pt>
                <c:pt idx="273">
                  <c:v>40846.375</c:v>
                </c:pt>
                <c:pt idx="274">
                  <c:v>40846.41667</c:v>
                </c:pt>
                <c:pt idx="275">
                  <c:v>40846.45833</c:v>
                </c:pt>
                <c:pt idx="276">
                  <c:v>40846.5</c:v>
                </c:pt>
                <c:pt idx="277">
                  <c:v>40846.54167</c:v>
                </c:pt>
                <c:pt idx="278">
                  <c:v>40846.58333</c:v>
                </c:pt>
                <c:pt idx="279">
                  <c:v>40846.625</c:v>
                </c:pt>
                <c:pt idx="280">
                  <c:v>40846.66667</c:v>
                </c:pt>
                <c:pt idx="281">
                  <c:v>40846.70833</c:v>
                </c:pt>
                <c:pt idx="282">
                  <c:v>40846.75</c:v>
                </c:pt>
                <c:pt idx="283">
                  <c:v>40846.79166999998</c:v>
                </c:pt>
                <c:pt idx="284">
                  <c:v>40846.83333</c:v>
                </c:pt>
                <c:pt idx="285">
                  <c:v>40846.875</c:v>
                </c:pt>
                <c:pt idx="286">
                  <c:v>40846.91667</c:v>
                </c:pt>
                <c:pt idx="287">
                  <c:v>40846.95833</c:v>
                </c:pt>
                <c:pt idx="288">
                  <c:v>40847.0</c:v>
                </c:pt>
                <c:pt idx="289">
                  <c:v>40847.04167</c:v>
                </c:pt>
                <c:pt idx="290">
                  <c:v>40847.08333</c:v>
                </c:pt>
                <c:pt idx="291">
                  <c:v>40847.125</c:v>
                </c:pt>
                <c:pt idx="292">
                  <c:v>40847.16667</c:v>
                </c:pt>
                <c:pt idx="293">
                  <c:v>40847.20833</c:v>
                </c:pt>
                <c:pt idx="294">
                  <c:v>40847.25</c:v>
                </c:pt>
                <c:pt idx="295">
                  <c:v>40847.29166999998</c:v>
                </c:pt>
                <c:pt idx="296">
                  <c:v>40847.33333</c:v>
                </c:pt>
                <c:pt idx="297">
                  <c:v>40847.375</c:v>
                </c:pt>
                <c:pt idx="298">
                  <c:v>40847.41667</c:v>
                </c:pt>
                <c:pt idx="299">
                  <c:v>40847.45833</c:v>
                </c:pt>
                <c:pt idx="300">
                  <c:v>40847.5</c:v>
                </c:pt>
                <c:pt idx="301">
                  <c:v>40847.54167</c:v>
                </c:pt>
                <c:pt idx="302">
                  <c:v>40847.58333</c:v>
                </c:pt>
                <c:pt idx="303">
                  <c:v>40847.625</c:v>
                </c:pt>
                <c:pt idx="304">
                  <c:v>40847.66667</c:v>
                </c:pt>
                <c:pt idx="305">
                  <c:v>40847.70833</c:v>
                </c:pt>
                <c:pt idx="306">
                  <c:v>40847.75</c:v>
                </c:pt>
                <c:pt idx="307">
                  <c:v>40847.79166999998</c:v>
                </c:pt>
                <c:pt idx="308">
                  <c:v>40847.83333</c:v>
                </c:pt>
                <c:pt idx="309">
                  <c:v>40847.875</c:v>
                </c:pt>
                <c:pt idx="310">
                  <c:v>40847.91667</c:v>
                </c:pt>
                <c:pt idx="311">
                  <c:v>40847.95833</c:v>
                </c:pt>
                <c:pt idx="312">
                  <c:v>40848.0</c:v>
                </c:pt>
                <c:pt idx="313">
                  <c:v>40848.04167</c:v>
                </c:pt>
                <c:pt idx="314">
                  <c:v>40848.08333</c:v>
                </c:pt>
                <c:pt idx="315">
                  <c:v>40848.125</c:v>
                </c:pt>
                <c:pt idx="316">
                  <c:v>40848.16667</c:v>
                </c:pt>
                <c:pt idx="317">
                  <c:v>40848.20833</c:v>
                </c:pt>
                <c:pt idx="318">
                  <c:v>40848.25</c:v>
                </c:pt>
                <c:pt idx="319">
                  <c:v>40848.29166999998</c:v>
                </c:pt>
                <c:pt idx="320">
                  <c:v>40848.33333</c:v>
                </c:pt>
                <c:pt idx="321">
                  <c:v>40848.375</c:v>
                </c:pt>
                <c:pt idx="322">
                  <c:v>40848.41667</c:v>
                </c:pt>
                <c:pt idx="323">
                  <c:v>40848.45833</c:v>
                </c:pt>
                <c:pt idx="324">
                  <c:v>40848.5</c:v>
                </c:pt>
                <c:pt idx="325">
                  <c:v>40848.54167</c:v>
                </c:pt>
                <c:pt idx="326">
                  <c:v>40848.58333</c:v>
                </c:pt>
                <c:pt idx="327">
                  <c:v>40848.625</c:v>
                </c:pt>
                <c:pt idx="328">
                  <c:v>40848.66667</c:v>
                </c:pt>
                <c:pt idx="329">
                  <c:v>40848.70833</c:v>
                </c:pt>
                <c:pt idx="330">
                  <c:v>40848.75</c:v>
                </c:pt>
                <c:pt idx="331">
                  <c:v>40848.79166999998</c:v>
                </c:pt>
                <c:pt idx="332">
                  <c:v>40848.83333</c:v>
                </c:pt>
                <c:pt idx="333">
                  <c:v>40848.875</c:v>
                </c:pt>
                <c:pt idx="334">
                  <c:v>40848.91667</c:v>
                </c:pt>
                <c:pt idx="335">
                  <c:v>40848.95833</c:v>
                </c:pt>
                <c:pt idx="336">
                  <c:v>40849.0</c:v>
                </c:pt>
                <c:pt idx="337">
                  <c:v>40849.04167</c:v>
                </c:pt>
                <c:pt idx="338">
                  <c:v>40849.08333</c:v>
                </c:pt>
                <c:pt idx="339">
                  <c:v>40849.125</c:v>
                </c:pt>
                <c:pt idx="340">
                  <c:v>40849.16667</c:v>
                </c:pt>
                <c:pt idx="341">
                  <c:v>40849.20833</c:v>
                </c:pt>
                <c:pt idx="342">
                  <c:v>40849.25</c:v>
                </c:pt>
                <c:pt idx="343">
                  <c:v>40849.29166999998</c:v>
                </c:pt>
                <c:pt idx="344">
                  <c:v>40849.33333</c:v>
                </c:pt>
                <c:pt idx="345">
                  <c:v>40849.375</c:v>
                </c:pt>
                <c:pt idx="346">
                  <c:v>40849.41667</c:v>
                </c:pt>
                <c:pt idx="347">
                  <c:v>40849.45833</c:v>
                </c:pt>
                <c:pt idx="348">
                  <c:v>40849.5</c:v>
                </c:pt>
                <c:pt idx="349">
                  <c:v>40849.54167</c:v>
                </c:pt>
                <c:pt idx="350">
                  <c:v>40849.58333</c:v>
                </c:pt>
                <c:pt idx="351">
                  <c:v>40849.625</c:v>
                </c:pt>
                <c:pt idx="352">
                  <c:v>40849.66667</c:v>
                </c:pt>
                <c:pt idx="353">
                  <c:v>40849.70833</c:v>
                </c:pt>
                <c:pt idx="354">
                  <c:v>40849.75</c:v>
                </c:pt>
                <c:pt idx="355">
                  <c:v>40849.79166999998</c:v>
                </c:pt>
                <c:pt idx="356">
                  <c:v>40849.83333</c:v>
                </c:pt>
                <c:pt idx="357">
                  <c:v>40849.875</c:v>
                </c:pt>
                <c:pt idx="358">
                  <c:v>40849.91667</c:v>
                </c:pt>
                <c:pt idx="359">
                  <c:v>40849.95833</c:v>
                </c:pt>
                <c:pt idx="360">
                  <c:v>40850.0</c:v>
                </c:pt>
                <c:pt idx="361">
                  <c:v>40850.04167</c:v>
                </c:pt>
                <c:pt idx="362">
                  <c:v>40850.08333</c:v>
                </c:pt>
                <c:pt idx="363">
                  <c:v>40850.125</c:v>
                </c:pt>
                <c:pt idx="364">
                  <c:v>40850.16667</c:v>
                </c:pt>
                <c:pt idx="365">
                  <c:v>40850.20833</c:v>
                </c:pt>
                <c:pt idx="366">
                  <c:v>40850.25</c:v>
                </c:pt>
                <c:pt idx="367">
                  <c:v>40850.29166999998</c:v>
                </c:pt>
                <c:pt idx="368">
                  <c:v>40850.33333</c:v>
                </c:pt>
                <c:pt idx="369">
                  <c:v>40850.375</c:v>
                </c:pt>
                <c:pt idx="370">
                  <c:v>40850.41667</c:v>
                </c:pt>
                <c:pt idx="371">
                  <c:v>40850.45833</c:v>
                </c:pt>
                <c:pt idx="372">
                  <c:v>40850.5</c:v>
                </c:pt>
                <c:pt idx="373">
                  <c:v>40850.54167</c:v>
                </c:pt>
                <c:pt idx="374">
                  <c:v>40850.58333</c:v>
                </c:pt>
                <c:pt idx="375">
                  <c:v>40850.625</c:v>
                </c:pt>
                <c:pt idx="376">
                  <c:v>40850.66667</c:v>
                </c:pt>
                <c:pt idx="377">
                  <c:v>40850.70833</c:v>
                </c:pt>
                <c:pt idx="378">
                  <c:v>40850.75</c:v>
                </c:pt>
                <c:pt idx="379">
                  <c:v>40850.79166999998</c:v>
                </c:pt>
                <c:pt idx="380">
                  <c:v>40850.83333</c:v>
                </c:pt>
                <c:pt idx="381">
                  <c:v>40850.875</c:v>
                </c:pt>
                <c:pt idx="382">
                  <c:v>40850.91667</c:v>
                </c:pt>
                <c:pt idx="383">
                  <c:v>40850.95833</c:v>
                </c:pt>
                <c:pt idx="384">
                  <c:v>40851.0</c:v>
                </c:pt>
                <c:pt idx="385">
                  <c:v>40851.04167</c:v>
                </c:pt>
                <c:pt idx="386">
                  <c:v>40851.08333</c:v>
                </c:pt>
                <c:pt idx="387">
                  <c:v>40851.125</c:v>
                </c:pt>
                <c:pt idx="388">
                  <c:v>40851.16667</c:v>
                </c:pt>
                <c:pt idx="389">
                  <c:v>40851.20833</c:v>
                </c:pt>
                <c:pt idx="390">
                  <c:v>40851.25</c:v>
                </c:pt>
                <c:pt idx="391">
                  <c:v>40851.29166999998</c:v>
                </c:pt>
                <c:pt idx="392">
                  <c:v>40851.33333</c:v>
                </c:pt>
                <c:pt idx="393">
                  <c:v>40851.375</c:v>
                </c:pt>
                <c:pt idx="394">
                  <c:v>40851.41667</c:v>
                </c:pt>
                <c:pt idx="395">
                  <c:v>40851.45833</c:v>
                </c:pt>
                <c:pt idx="396">
                  <c:v>40851.5</c:v>
                </c:pt>
                <c:pt idx="397">
                  <c:v>40851.54167</c:v>
                </c:pt>
                <c:pt idx="398">
                  <c:v>40851.58333</c:v>
                </c:pt>
                <c:pt idx="399">
                  <c:v>40851.625</c:v>
                </c:pt>
                <c:pt idx="400">
                  <c:v>40851.66667</c:v>
                </c:pt>
                <c:pt idx="401">
                  <c:v>40851.70833</c:v>
                </c:pt>
                <c:pt idx="402">
                  <c:v>40851.75</c:v>
                </c:pt>
                <c:pt idx="403">
                  <c:v>40851.79166999998</c:v>
                </c:pt>
                <c:pt idx="404">
                  <c:v>40851.83333</c:v>
                </c:pt>
                <c:pt idx="405">
                  <c:v>40851.875</c:v>
                </c:pt>
                <c:pt idx="406">
                  <c:v>40851.91667</c:v>
                </c:pt>
                <c:pt idx="407">
                  <c:v>40851.95833</c:v>
                </c:pt>
                <c:pt idx="408">
                  <c:v>40852.0</c:v>
                </c:pt>
                <c:pt idx="409">
                  <c:v>40852.04167</c:v>
                </c:pt>
                <c:pt idx="410">
                  <c:v>40852.08333</c:v>
                </c:pt>
                <c:pt idx="411">
                  <c:v>40852.125</c:v>
                </c:pt>
                <c:pt idx="412">
                  <c:v>40852.16667</c:v>
                </c:pt>
                <c:pt idx="413">
                  <c:v>40852.20833</c:v>
                </c:pt>
                <c:pt idx="414">
                  <c:v>40852.25</c:v>
                </c:pt>
                <c:pt idx="415">
                  <c:v>40852.29166999998</c:v>
                </c:pt>
                <c:pt idx="416">
                  <c:v>40852.33333</c:v>
                </c:pt>
                <c:pt idx="417">
                  <c:v>40852.375</c:v>
                </c:pt>
                <c:pt idx="418">
                  <c:v>40852.41667</c:v>
                </c:pt>
                <c:pt idx="419">
                  <c:v>40852.45833</c:v>
                </c:pt>
                <c:pt idx="420">
                  <c:v>40852.5</c:v>
                </c:pt>
                <c:pt idx="421">
                  <c:v>40852.54167</c:v>
                </c:pt>
                <c:pt idx="422">
                  <c:v>40852.58333</c:v>
                </c:pt>
                <c:pt idx="423">
                  <c:v>40852.625</c:v>
                </c:pt>
                <c:pt idx="424">
                  <c:v>40852.66667</c:v>
                </c:pt>
                <c:pt idx="425">
                  <c:v>40852.70833</c:v>
                </c:pt>
                <c:pt idx="426">
                  <c:v>40852.75</c:v>
                </c:pt>
                <c:pt idx="427">
                  <c:v>40852.79166999998</c:v>
                </c:pt>
                <c:pt idx="428">
                  <c:v>40852.83333</c:v>
                </c:pt>
                <c:pt idx="429">
                  <c:v>40852.875</c:v>
                </c:pt>
                <c:pt idx="430">
                  <c:v>40852.91667</c:v>
                </c:pt>
                <c:pt idx="431">
                  <c:v>40852.95833</c:v>
                </c:pt>
                <c:pt idx="432">
                  <c:v>40853.0</c:v>
                </c:pt>
                <c:pt idx="433">
                  <c:v>40853.04167</c:v>
                </c:pt>
                <c:pt idx="434">
                  <c:v>40853.08333</c:v>
                </c:pt>
                <c:pt idx="435">
                  <c:v>40853.125</c:v>
                </c:pt>
                <c:pt idx="436">
                  <c:v>40853.16667</c:v>
                </c:pt>
                <c:pt idx="437">
                  <c:v>40853.20833</c:v>
                </c:pt>
                <c:pt idx="438">
                  <c:v>40853.25</c:v>
                </c:pt>
                <c:pt idx="439">
                  <c:v>40853.29166999998</c:v>
                </c:pt>
                <c:pt idx="440">
                  <c:v>40853.33333</c:v>
                </c:pt>
                <c:pt idx="441">
                  <c:v>40853.375</c:v>
                </c:pt>
                <c:pt idx="442">
                  <c:v>40853.41667</c:v>
                </c:pt>
                <c:pt idx="443">
                  <c:v>40853.45833</c:v>
                </c:pt>
                <c:pt idx="444">
                  <c:v>40853.5</c:v>
                </c:pt>
                <c:pt idx="445">
                  <c:v>40853.54167</c:v>
                </c:pt>
                <c:pt idx="446">
                  <c:v>40853.58333</c:v>
                </c:pt>
                <c:pt idx="447">
                  <c:v>40853.625</c:v>
                </c:pt>
                <c:pt idx="448">
                  <c:v>40853.66667</c:v>
                </c:pt>
                <c:pt idx="449">
                  <c:v>40853.70833</c:v>
                </c:pt>
                <c:pt idx="450">
                  <c:v>40853.75</c:v>
                </c:pt>
                <c:pt idx="451">
                  <c:v>40853.79166999998</c:v>
                </c:pt>
                <c:pt idx="452">
                  <c:v>40853.83333</c:v>
                </c:pt>
                <c:pt idx="453">
                  <c:v>40853.875</c:v>
                </c:pt>
                <c:pt idx="454">
                  <c:v>40853.91667</c:v>
                </c:pt>
                <c:pt idx="455">
                  <c:v>40853.95833</c:v>
                </c:pt>
                <c:pt idx="456">
                  <c:v>40854.0</c:v>
                </c:pt>
                <c:pt idx="457">
                  <c:v>40854.04167</c:v>
                </c:pt>
                <c:pt idx="458">
                  <c:v>40854.08333</c:v>
                </c:pt>
                <c:pt idx="459">
                  <c:v>40854.125</c:v>
                </c:pt>
                <c:pt idx="460">
                  <c:v>40854.16667</c:v>
                </c:pt>
                <c:pt idx="461">
                  <c:v>40854.20833</c:v>
                </c:pt>
                <c:pt idx="462">
                  <c:v>40854.25</c:v>
                </c:pt>
                <c:pt idx="463">
                  <c:v>40854.29166999998</c:v>
                </c:pt>
                <c:pt idx="464">
                  <c:v>40854.33333</c:v>
                </c:pt>
                <c:pt idx="465">
                  <c:v>40854.375</c:v>
                </c:pt>
                <c:pt idx="466">
                  <c:v>40854.41667</c:v>
                </c:pt>
                <c:pt idx="467">
                  <c:v>40854.45833</c:v>
                </c:pt>
                <c:pt idx="468">
                  <c:v>40854.5</c:v>
                </c:pt>
                <c:pt idx="469">
                  <c:v>40854.54167</c:v>
                </c:pt>
                <c:pt idx="470">
                  <c:v>40854.58333</c:v>
                </c:pt>
                <c:pt idx="471">
                  <c:v>40854.625</c:v>
                </c:pt>
                <c:pt idx="472">
                  <c:v>40854.66667</c:v>
                </c:pt>
                <c:pt idx="473">
                  <c:v>40854.70833</c:v>
                </c:pt>
                <c:pt idx="474">
                  <c:v>40854.75</c:v>
                </c:pt>
                <c:pt idx="475">
                  <c:v>40854.79166999998</c:v>
                </c:pt>
                <c:pt idx="476">
                  <c:v>40854.83333</c:v>
                </c:pt>
                <c:pt idx="477">
                  <c:v>40854.875</c:v>
                </c:pt>
                <c:pt idx="478">
                  <c:v>40854.91667</c:v>
                </c:pt>
                <c:pt idx="479">
                  <c:v>40854.95833</c:v>
                </c:pt>
                <c:pt idx="480">
                  <c:v>40855.0</c:v>
                </c:pt>
                <c:pt idx="481">
                  <c:v>40855.04167</c:v>
                </c:pt>
                <c:pt idx="482">
                  <c:v>40855.08333</c:v>
                </c:pt>
                <c:pt idx="483">
                  <c:v>40855.125</c:v>
                </c:pt>
                <c:pt idx="484">
                  <c:v>40855.16667</c:v>
                </c:pt>
                <c:pt idx="485">
                  <c:v>40855.20833</c:v>
                </c:pt>
                <c:pt idx="486">
                  <c:v>40855.25</c:v>
                </c:pt>
                <c:pt idx="487">
                  <c:v>40855.29166999998</c:v>
                </c:pt>
                <c:pt idx="488">
                  <c:v>40855.33333</c:v>
                </c:pt>
                <c:pt idx="489">
                  <c:v>40855.375</c:v>
                </c:pt>
                <c:pt idx="490">
                  <c:v>40855.41667</c:v>
                </c:pt>
                <c:pt idx="491">
                  <c:v>40855.45833</c:v>
                </c:pt>
                <c:pt idx="492">
                  <c:v>40855.5</c:v>
                </c:pt>
                <c:pt idx="493">
                  <c:v>40855.54167</c:v>
                </c:pt>
                <c:pt idx="494">
                  <c:v>40855.58333</c:v>
                </c:pt>
                <c:pt idx="495">
                  <c:v>40855.625</c:v>
                </c:pt>
                <c:pt idx="496">
                  <c:v>40855.66667</c:v>
                </c:pt>
                <c:pt idx="497">
                  <c:v>40855.70833</c:v>
                </c:pt>
                <c:pt idx="498">
                  <c:v>40855.75</c:v>
                </c:pt>
                <c:pt idx="499">
                  <c:v>40855.79166999998</c:v>
                </c:pt>
                <c:pt idx="500">
                  <c:v>40855.83333</c:v>
                </c:pt>
                <c:pt idx="501">
                  <c:v>40855.875</c:v>
                </c:pt>
                <c:pt idx="502">
                  <c:v>40855.91667</c:v>
                </c:pt>
                <c:pt idx="503">
                  <c:v>40855.95833</c:v>
                </c:pt>
                <c:pt idx="504">
                  <c:v>40856.0</c:v>
                </c:pt>
                <c:pt idx="505">
                  <c:v>40856.04167</c:v>
                </c:pt>
                <c:pt idx="506">
                  <c:v>40856.08333</c:v>
                </c:pt>
                <c:pt idx="507">
                  <c:v>40856.125</c:v>
                </c:pt>
                <c:pt idx="508">
                  <c:v>40856.16667</c:v>
                </c:pt>
                <c:pt idx="509">
                  <c:v>40856.20833</c:v>
                </c:pt>
                <c:pt idx="510">
                  <c:v>40856.25</c:v>
                </c:pt>
                <c:pt idx="511">
                  <c:v>40856.29166999998</c:v>
                </c:pt>
                <c:pt idx="512">
                  <c:v>40856.33333</c:v>
                </c:pt>
                <c:pt idx="513">
                  <c:v>40856.375</c:v>
                </c:pt>
                <c:pt idx="514">
                  <c:v>40856.41667</c:v>
                </c:pt>
                <c:pt idx="515">
                  <c:v>40856.45833</c:v>
                </c:pt>
                <c:pt idx="516">
                  <c:v>40856.5</c:v>
                </c:pt>
                <c:pt idx="517">
                  <c:v>40856.54167</c:v>
                </c:pt>
                <c:pt idx="518">
                  <c:v>40856.58333</c:v>
                </c:pt>
                <c:pt idx="519">
                  <c:v>40856.625</c:v>
                </c:pt>
                <c:pt idx="520">
                  <c:v>40856.66667</c:v>
                </c:pt>
                <c:pt idx="521">
                  <c:v>40856.70833</c:v>
                </c:pt>
                <c:pt idx="522">
                  <c:v>40856.75</c:v>
                </c:pt>
                <c:pt idx="523">
                  <c:v>40856.79166999998</c:v>
                </c:pt>
                <c:pt idx="524">
                  <c:v>40856.83333</c:v>
                </c:pt>
                <c:pt idx="525">
                  <c:v>40856.875</c:v>
                </c:pt>
                <c:pt idx="526">
                  <c:v>40856.91667</c:v>
                </c:pt>
                <c:pt idx="527">
                  <c:v>40856.95833</c:v>
                </c:pt>
                <c:pt idx="528">
                  <c:v>40857.0</c:v>
                </c:pt>
                <c:pt idx="529">
                  <c:v>40857.04167</c:v>
                </c:pt>
                <c:pt idx="530">
                  <c:v>40857.08333</c:v>
                </c:pt>
                <c:pt idx="531">
                  <c:v>40857.125</c:v>
                </c:pt>
                <c:pt idx="532">
                  <c:v>40857.16667</c:v>
                </c:pt>
                <c:pt idx="533">
                  <c:v>40857.20833</c:v>
                </c:pt>
                <c:pt idx="534">
                  <c:v>40857.25</c:v>
                </c:pt>
                <c:pt idx="535">
                  <c:v>40857.29166999998</c:v>
                </c:pt>
                <c:pt idx="536">
                  <c:v>40857.33333</c:v>
                </c:pt>
                <c:pt idx="537">
                  <c:v>40857.375</c:v>
                </c:pt>
                <c:pt idx="538">
                  <c:v>40857.41667</c:v>
                </c:pt>
                <c:pt idx="539">
                  <c:v>40857.45833</c:v>
                </c:pt>
                <c:pt idx="540">
                  <c:v>40857.5</c:v>
                </c:pt>
                <c:pt idx="541">
                  <c:v>40857.54167</c:v>
                </c:pt>
                <c:pt idx="542">
                  <c:v>40857.58333</c:v>
                </c:pt>
                <c:pt idx="543">
                  <c:v>40857.625</c:v>
                </c:pt>
                <c:pt idx="544">
                  <c:v>40857.66667</c:v>
                </c:pt>
                <c:pt idx="545">
                  <c:v>40857.70833</c:v>
                </c:pt>
                <c:pt idx="546">
                  <c:v>40857.75</c:v>
                </c:pt>
                <c:pt idx="547">
                  <c:v>40857.79166999998</c:v>
                </c:pt>
                <c:pt idx="548">
                  <c:v>40857.83333</c:v>
                </c:pt>
                <c:pt idx="549">
                  <c:v>40857.875</c:v>
                </c:pt>
                <c:pt idx="550">
                  <c:v>40857.91667</c:v>
                </c:pt>
                <c:pt idx="551">
                  <c:v>40857.95833</c:v>
                </c:pt>
                <c:pt idx="552">
                  <c:v>40858.0</c:v>
                </c:pt>
                <c:pt idx="553">
                  <c:v>40858.04167</c:v>
                </c:pt>
                <c:pt idx="554">
                  <c:v>40858.08333</c:v>
                </c:pt>
                <c:pt idx="555">
                  <c:v>40858.125</c:v>
                </c:pt>
                <c:pt idx="556">
                  <c:v>40858.16667</c:v>
                </c:pt>
                <c:pt idx="557">
                  <c:v>40858.20833</c:v>
                </c:pt>
                <c:pt idx="558">
                  <c:v>40858.25</c:v>
                </c:pt>
                <c:pt idx="559">
                  <c:v>40858.29166999998</c:v>
                </c:pt>
                <c:pt idx="560">
                  <c:v>40858.33333</c:v>
                </c:pt>
                <c:pt idx="561">
                  <c:v>40858.375</c:v>
                </c:pt>
                <c:pt idx="562">
                  <c:v>40858.41667</c:v>
                </c:pt>
                <c:pt idx="563">
                  <c:v>40858.45833</c:v>
                </c:pt>
                <c:pt idx="564">
                  <c:v>40858.5</c:v>
                </c:pt>
                <c:pt idx="565">
                  <c:v>40858.54167</c:v>
                </c:pt>
                <c:pt idx="566">
                  <c:v>40858.58333</c:v>
                </c:pt>
                <c:pt idx="567">
                  <c:v>40858.625</c:v>
                </c:pt>
                <c:pt idx="568">
                  <c:v>40858.66667</c:v>
                </c:pt>
                <c:pt idx="569">
                  <c:v>40858.70833</c:v>
                </c:pt>
                <c:pt idx="570">
                  <c:v>40858.75</c:v>
                </c:pt>
                <c:pt idx="571">
                  <c:v>40858.79166999998</c:v>
                </c:pt>
                <c:pt idx="572">
                  <c:v>40858.83333</c:v>
                </c:pt>
                <c:pt idx="573">
                  <c:v>40858.875</c:v>
                </c:pt>
                <c:pt idx="574">
                  <c:v>40858.91667</c:v>
                </c:pt>
                <c:pt idx="575">
                  <c:v>40858.95833</c:v>
                </c:pt>
                <c:pt idx="576">
                  <c:v>40859.0</c:v>
                </c:pt>
                <c:pt idx="577">
                  <c:v>40859.04167</c:v>
                </c:pt>
                <c:pt idx="578">
                  <c:v>40859.08333</c:v>
                </c:pt>
                <c:pt idx="579">
                  <c:v>40859.125</c:v>
                </c:pt>
                <c:pt idx="580">
                  <c:v>40859.16667</c:v>
                </c:pt>
                <c:pt idx="581">
                  <c:v>40859.20833</c:v>
                </c:pt>
                <c:pt idx="582">
                  <c:v>40859.25</c:v>
                </c:pt>
                <c:pt idx="583">
                  <c:v>40859.29166999998</c:v>
                </c:pt>
                <c:pt idx="584">
                  <c:v>40859.33333</c:v>
                </c:pt>
                <c:pt idx="585">
                  <c:v>40859.375</c:v>
                </c:pt>
                <c:pt idx="586">
                  <c:v>40859.41667</c:v>
                </c:pt>
                <c:pt idx="587">
                  <c:v>40859.45833</c:v>
                </c:pt>
                <c:pt idx="588">
                  <c:v>40859.5</c:v>
                </c:pt>
                <c:pt idx="589">
                  <c:v>40859.54167</c:v>
                </c:pt>
                <c:pt idx="590">
                  <c:v>40859.58333</c:v>
                </c:pt>
                <c:pt idx="591">
                  <c:v>40859.625</c:v>
                </c:pt>
                <c:pt idx="592">
                  <c:v>40859.66667</c:v>
                </c:pt>
                <c:pt idx="593">
                  <c:v>40859.70833</c:v>
                </c:pt>
                <c:pt idx="594">
                  <c:v>40859.75</c:v>
                </c:pt>
                <c:pt idx="595">
                  <c:v>40859.79166999998</c:v>
                </c:pt>
                <c:pt idx="596">
                  <c:v>40859.83333</c:v>
                </c:pt>
                <c:pt idx="597">
                  <c:v>40859.875</c:v>
                </c:pt>
                <c:pt idx="598">
                  <c:v>40859.91667</c:v>
                </c:pt>
                <c:pt idx="599">
                  <c:v>40859.95833</c:v>
                </c:pt>
                <c:pt idx="600">
                  <c:v>40860.0</c:v>
                </c:pt>
                <c:pt idx="601">
                  <c:v>40860.04167</c:v>
                </c:pt>
                <c:pt idx="602">
                  <c:v>40860.08333</c:v>
                </c:pt>
                <c:pt idx="603">
                  <c:v>40860.125</c:v>
                </c:pt>
                <c:pt idx="604">
                  <c:v>40860.16667</c:v>
                </c:pt>
                <c:pt idx="605">
                  <c:v>40860.20833</c:v>
                </c:pt>
                <c:pt idx="606">
                  <c:v>40860.25</c:v>
                </c:pt>
                <c:pt idx="607">
                  <c:v>40860.29166999998</c:v>
                </c:pt>
                <c:pt idx="608">
                  <c:v>40860.33333</c:v>
                </c:pt>
                <c:pt idx="609">
                  <c:v>40860.375</c:v>
                </c:pt>
                <c:pt idx="610">
                  <c:v>40860.41667</c:v>
                </c:pt>
                <c:pt idx="611">
                  <c:v>40860.45833</c:v>
                </c:pt>
                <c:pt idx="612">
                  <c:v>40860.5</c:v>
                </c:pt>
                <c:pt idx="613">
                  <c:v>40860.54167</c:v>
                </c:pt>
                <c:pt idx="614">
                  <c:v>40860.58333</c:v>
                </c:pt>
                <c:pt idx="615">
                  <c:v>40860.625</c:v>
                </c:pt>
                <c:pt idx="616">
                  <c:v>40860.66667</c:v>
                </c:pt>
                <c:pt idx="617">
                  <c:v>40860.70833</c:v>
                </c:pt>
                <c:pt idx="618">
                  <c:v>40860.75</c:v>
                </c:pt>
                <c:pt idx="619">
                  <c:v>40860.79166999998</c:v>
                </c:pt>
                <c:pt idx="620">
                  <c:v>40860.83333</c:v>
                </c:pt>
                <c:pt idx="621">
                  <c:v>40860.875</c:v>
                </c:pt>
                <c:pt idx="622">
                  <c:v>40860.91667</c:v>
                </c:pt>
                <c:pt idx="623">
                  <c:v>40860.95833</c:v>
                </c:pt>
                <c:pt idx="624">
                  <c:v>40861.0</c:v>
                </c:pt>
                <c:pt idx="625">
                  <c:v>40861.04167</c:v>
                </c:pt>
                <c:pt idx="626">
                  <c:v>40861.08333</c:v>
                </c:pt>
                <c:pt idx="627">
                  <c:v>40861.125</c:v>
                </c:pt>
                <c:pt idx="628">
                  <c:v>40861.16667</c:v>
                </c:pt>
                <c:pt idx="629">
                  <c:v>40861.20833</c:v>
                </c:pt>
                <c:pt idx="630">
                  <c:v>40861.25</c:v>
                </c:pt>
                <c:pt idx="631">
                  <c:v>40861.29166999998</c:v>
                </c:pt>
                <c:pt idx="632">
                  <c:v>40861.33333</c:v>
                </c:pt>
                <c:pt idx="633">
                  <c:v>40861.375</c:v>
                </c:pt>
                <c:pt idx="634">
                  <c:v>40861.41667</c:v>
                </c:pt>
                <c:pt idx="635">
                  <c:v>40861.45833</c:v>
                </c:pt>
                <c:pt idx="636">
                  <c:v>40861.5</c:v>
                </c:pt>
                <c:pt idx="637">
                  <c:v>40861.54167</c:v>
                </c:pt>
                <c:pt idx="638">
                  <c:v>40861.58333</c:v>
                </c:pt>
                <c:pt idx="639">
                  <c:v>40861.625</c:v>
                </c:pt>
                <c:pt idx="640">
                  <c:v>40861.66667</c:v>
                </c:pt>
                <c:pt idx="641">
                  <c:v>40861.70833</c:v>
                </c:pt>
                <c:pt idx="642">
                  <c:v>40861.75</c:v>
                </c:pt>
                <c:pt idx="643">
                  <c:v>40861.79166999998</c:v>
                </c:pt>
                <c:pt idx="644">
                  <c:v>40861.83333</c:v>
                </c:pt>
                <c:pt idx="645">
                  <c:v>40861.875</c:v>
                </c:pt>
                <c:pt idx="646">
                  <c:v>40861.91667</c:v>
                </c:pt>
                <c:pt idx="647">
                  <c:v>40861.95833</c:v>
                </c:pt>
                <c:pt idx="648">
                  <c:v>40862.0</c:v>
                </c:pt>
                <c:pt idx="649">
                  <c:v>40862.04167</c:v>
                </c:pt>
                <c:pt idx="650">
                  <c:v>40862.08333</c:v>
                </c:pt>
                <c:pt idx="651">
                  <c:v>40862.125</c:v>
                </c:pt>
                <c:pt idx="652">
                  <c:v>40862.16667</c:v>
                </c:pt>
                <c:pt idx="653">
                  <c:v>40862.20833</c:v>
                </c:pt>
                <c:pt idx="654">
                  <c:v>40862.25</c:v>
                </c:pt>
                <c:pt idx="655">
                  <c:v>40862.29166999998</c:v>
                </c:pt>
                <c:pt idx="656">
                  <c:v>40862.33333</c:v>
                </c:pt>
                <c:pt idx="657">
                  <c:v>40862.375</c:v>
                </c:pt>
                <c:pt idx="658">
                  <c:v>40862.41667</c:v>
                </c:pt>
                <c:pt idx="659">
                  <c:v>40862.45833</c:v>
                </c:pt>
                <c:pt idx="660">
                  <c:v>40862.5</c:v>
                </c:pt>
                <c:pt idx="661">
                  <c:v>40862.54167</c:v>
                </c:pt>
                <c:pt idx="662">
                  <c:v>40862.58333</c:v>
                </c:pt>
                <c:pt idx="663">
                  <c:v>40862.625</c:v>
                </c:pt>
                <c:pt idx="664">
                  <c:v>40862.66667</c:v>
                </c:pt>
                <c:pt idx="665">
                  <c:v>40862.70833</c:v>
                </c:pt>
                <c:pt idx="666">
                  <c:v>40862.75</c:v>
                </c:pt>
                <c:pt idx="667">
                  <c:v>40862.79166999998</c:v>
                </c:pt>
                <c:pt idx="668">
                  <c:v>40862.83333</c:v>
                </c:pt>
                <c:pt idx="669">
                  <c:v>40862.875</c:v>
                </c:pt>
                <c:pt idx="670">
                  <c:v>40862.91667</c:v>
                </c:pt>
                <c:pt idx="671">
                  <c:v>40862.95833</c:v>
                </c:pt>
                <c:pt idx="672">
                  <c:v>40863.0</c:v>
                </c:pt>
                <c:pt idx="673">
                  <c:v>40863.04167</c:v>
                </c:pt>
                <c:pt idx="674">
                  <c:v>40863.08333</c:v>
                </c:pt>
                <c:pt idx="675">
                  <c:v>40863.125</c:v>
                </c:pt>
                <c:pt idx="676">
                  <c:v>40863.16667</c:v>
                </c:pt>
                <c:pt idx="677">
                  <c:v>40863.20833</c:v>
                </c:pt>
                <c:pt idx="678">
                  <c:v>40863.25</c:v>
                </c:pt>
                <c:pt idx="679">
                  <c:v>40863.29166999998</c:v>
                </c:pt>
                <c:pt idx="680">
                  <c:v>40863.33333</c:v>
                </c:pt>
                <c:pt idx="681">
                  <c:v>40863.375</c:v>
                </c:pt>
                <c:pt idx="682">
                  <c:v>40863.41667</c:v>
                </c:pt>
                <c:pt idx="683">
                  <c:v>40863.45833</c:v>
                </c:pt>
                <c:pt idx="684">
                  <c:v>40863.5</c:v>
                </c:pt>
                <c:pt idx="685">
                  <c:v>40863.54167</c:v>
                </c:pt>
                <c:pt idx="686">
                  <c:v>40863.58333</c:v>
                </c:pt>
                <c:pt idx="687">
                  <c:v>40863.625</c:v>
                </c:pt>
                <c:pt idx="688">
                  <c:v>40863.66667</c:v>
                </c:pt>
                <c:pt idx="689">
                  <c:v>40863.70833</c:v>
                </c:pt>
                <c:pt idx="690">
                  <c:v>40863.75</c:v>
                </c:pt>
                <c:pt idx="691">
                  <c:v>40863.79166999998</c:v>
                </c:pt>
                <c:pt idx="692">
                  <c:v>40863.83333</c:v>
                </c:pt>
                <c:pt idx="693">
                  <c:v>40863.875</c:v>
                </c:pt>
                <c:pt idx="694">
                  <c:v>40863.91667</c:v>
                </c:pt>
                <c:pt idx="695">
                  <c:v>40863.95833</c:v>
                </c:pt>
              </c:numCache>
            </c:numRef>
          </c:xVal>
          <c:yVal>
            <c:numRef>
              <c:f>'Débit 5min lez vistre vidourle '!$B$243:$B$938</c:f>
              <c:numCache>
                <c:formatCode>General</c:formatCode>
                <c:ptCount val="696"/>
                <c:pt idx="0">
                  <c:v>2573.4</c:v>
                </c:pt>
                <c:pt idx="1">
                  <c:v>2539.5</c:v>
                </c:pt>
                <c:pt idx="2">
                  <c:v>2505.3</c:v>
                </c:pt>
                <c:pt idx="3">
                  <c:v>2471.1</c:v>
                </c:pt>
                <c:pt idx="4">
                  <c:v>2437.2</c:v>
                </c:pt>
                <c:pt idx="5">
                  <c:v>2403.3</c:v>
                </c:pt>
                <c:pt idx="6">
                  <c:v>2369.1</c:v>
                </c:pt>
                <c:pt idx="7">
                  <c:v>2334.9</c:v>
                </c:pt>
                <c:pt idx="8">
                  <c:v>2301.3</c:v>
                </c:pt>
                <c:pt idx="9">
                  <c:v>2266.8</c:v>
                </c:pt>
                <c:pt idx="10">
                  <c:v>2232.9</c:v>
                </c:pt>
                <c:pt idx="11">
                  <c:v>2198.7</c:v>
                </c:pt>
                <c:pt idx="12">
                  <c:v>2165.1</c:v>
                </c:pt>
                <c:pt idx="13">
                  <c:v>2171.1</c:v>
                </c:pt>
                <c:pt idx="14">
                  <c:v>2309.4</c:v>
                </c:pt>
                <c:pt idx="15">
                  <c:v>2609.1</c:v>
                </c:pt>
                <c:pt idx="16">
                  <c:v>2913.6</c:v>
                </c:pt>
                <c:pt idx="17">
                  <c:v>3043.2</c:v>
                </c:pt>
                <c:pt idx="18">
                  <c:v>2980.5</c:v>
                </c:pt>
                <c:pt idx="19">
                  <c:v>2887.5</c:v>
                </c:pt>
                <c:pt idx="20">
                  <c:v>2795.1</c:v>
                </c:pt>
                <c:pt idx="21">
                  <c:v>2702.1</c:v>
                </c:pt>
                <c:pt idx="22">
                  <c:v>2609.4</c:v>
                </c:pt>
                <c:pt idx="23">
                  <c:v>2519.1</c:v>
                </c:pt>
                <c:pt idx="24">
                  <c:v>2495.7</c:v>
                </c:pt>
                <c:pt idx="25">
                  <c:v>2502.3</c:v>
                </c:pt>
                <c:pt idx="26">
                  <c:v>2508.3</c:v>
                </c:pt>
                <c:pt idx="27">
                  <c:v>2513.1</c:v>
                </c:pt>
                <c:pt idx="28">
                  <c:v>2469.6</c:v>
                </c:pt>
                <c:pt idx="29">
                  <c:v>2405.7</c:v>
                </c:pt>
                <c:pt idx="30">
                  <c:v>2341.8</c:v>
                </c:pt>
                <c:pt idx="31">
                  <c:v>2277.0</c:v>
                </c:pt>
                <c:pt idx="32">
                  <c:v>2213.7</c:v>
                </c:pt>
                <c:pt idx="33">
                  <c:v>2172.0</c:v>
                </c:pt>
                <c:pt idx="34">
                  <c:v>2190.6</c:v>
                </c:pt>
                <c:pt idx="35">
                  <c:v>2214.0</c:v>
                </c:pt>
                <c:pt idx="36">
                  <c:v>2235.6</c:v>
                </c:pt>
                <c:pt idx="37">
                  <c:v>2260.5</c:v>
                </c:pt>
                <c:pt idx="38">
                  <c:v>2349.6</c:v>
                </c:pt>
                <c:pt idx="39">
                  <c:v>2467.2</c:v>
                </c:pt>
                <c:pt idx="40">
                  <c:v>2581.2</c:v>
                </c:pt>
                <c:pt idx="41">
                  <c:v>2595.9</c:v>
                </c:pt>
                <c:pt idx="42">
                  <c:v>2566.8</c:v>
                </c:pt>
                <c:pt idx="43">
                  <c:v>2538.0</c:v>
                </c:pt>
                <c:pt idx="44">
                  <c:v>2509.2</c:v>
                </c:pt>
                <c:pt idx="45">
                  <c:v>2480.4</c:v>
                </c:pt>
                <c:pt idx="46">
                  <c:v>2451.6</c:v>
                </c:pt>
                <c:pt idx="47">
                  <c:v>2422.8</c:v>
                </c:pt>
                <c:pt idx="48">
                  <c:v>2393.1</c:v>
                </c:pt>
                <c:pt idx="49">
                  <c:v>2364.0</c:v>
                </c:pt>
                <c:pt idx="50">
                  <c:v>2335.2</c:v>
                </c:pt>
                <c:pt idx="51">
                  <c:v>2306.4</c:v>
                </c:pt>
                <c:pt idx="52">
                  <c:v>2277.6</c:v>
                </c:pt>
                <c:pt idx="53">
                  <c:v>2248.8</c:v>
                </c:pt>
                <c:pt idx="54">
                  <c:v>2219.7</c:v>
                </c:pt>
                <c:pt idx="55">
                  <c:v>2190.0</c:v>
                </c:pt>
                <c:pt idx="56">
                  <c:v>2161.2</c:v>
                </c:pt>
                <c:pt idx="57">
                  <c:v>2132.4</c:v>
                </c:pt>
                <c:pt idx="58">
                  <c:v>2103.6</c:v>
                </c:pt>
                <c:pt idx="59">
                  <c:v>2074.8</c:v>
                </c:pt>
                <c:pt idx="60">
                  <c:v>2049.9</c:v>
                </c:pt>
                <c:pt idx="61">
                  <c:v>2133.6</c:v>
                </c:pt>
                <c:pt idx="62">
                  <c:v>2266.2</c:v>
                </c:pt>
                <c:pt idx="63">
                  <c:v>2399.4</c:v>
                </c:pt>
                <c:pt idx="64">
                  <c:v>2531.7</c:v>
                </c:pt>
                <c:pt idx="65">
                  <c:v>2646.0</c:v>
                </c:pt>
                <c:pt idx="66">
                  <c:v>2640.0</c:v>
                </c:pt>
                <c:pt idx="67">
                  <c:v>2611.2</c:v>
                </c:pt>
                <c:pt idx="68">
                  <c:v>2582.4</c:v>
                </c:pt>
                <c:pt idx="69">
                  <c:v>2553.6</c:v>
                </c:pt>
                <c:pt idx="70">
                  <c:v>2524.8</c:v>
                </c:pt>
                <c:pt idx="71">
                  <c:v>2496.0</c:v>
                </c:pt>
                <c:pt idx="72">
                  <c:v>2467.2</c:v>
                </c:pt>
                <c:pt idx="73">
                  <c:v>2438.4</c:v>
                </c:pt>
                <c:pt idx="74">
                  <c:v>2409.6</c:v>
                </c:pt>
                <c:pt idx="75">
                  <c:v>2380.8</c:v>
                </c:pt>
                <c:pt idx="76">
                  <c:v>2339.1</c:v>
                </c:pt>
                <c:pt idx="77">
                  <c:v>2283.9</c:v>
                </c:pt>
                <c:pt idx="78">
                  <c:v>2229.0</c:v>
                </c:pt>
                <c:pt idx="79">
                  <c:v>2174.1</c:v>
                </c:pt>
                <c:pt idx="80">
                  <c:v>2119.2</c:v>
                </c:pt>
                <c:pt idx="81">
                  <c:v>2064.0</c:v>
                </c:pt>
                <c:pt idx="82">
                  <c:v>2009.1</c:v>
                </c:pt>
                <c:pt idx="83">
                  <c:v>1954.2</c:v>
                </c:pt>
                <c:pt idx="84">
                  <c:v>1919.7</c:v>
                </c:pt>
                <c:pt idx="85">
                  <c:v>1938.6</c:v>
                </c:pt>
                <c:pt idx="86">
                  <c:v>1972.2</c:v>
                </c:pt>
                <c:pt idx="87">
                  <c:v>2075.7</c:v>
                </c:pt>
                <c:pt idx="88">
                  <c:v>2192.4</c:v>
                </c:pt>
                <c:pt idx="89">
                  <c:v>2309.4</c:v>
                </c:pt>
                <c:pt idx="90">
                  <c:v>2426.1</c:v>
                </c:pt>
                <c:pt idx="91">
                  <c:v>2504.4</c:v>
                </c:pt>
                <c:pt idx="92">
                  <c:v>2480.4</c:v>
                </c:pt>
                <c:pt idx="93">
                  <c:v>2451.6</c:v>
                </c:pt>
                <c:pt idx="94">
                  <c:v>2422.8</c:v>
                </c:pt>
                <c:pt idx="95">
                  <c:v>2394.0</c:v>
                </c:pt>
                <c:pt idx="96">
                  <c:v>2365.2</c:v>
                </c:pt>
                <c:pt idx="97">
                  <c:v>2336.4</c:v>
                </c:pt>
                <c:pt idx="98">
                  <c:v>2306.4</c:v>
                </c:pt>
                <c:pt idx="99">
                  <c:v>2277.6</c:v>
                </c:pt>
                <c:pt idx="100">
                  <c:v>2248.8</c:v>
                </c:pt>
                <c:pt idx="101">
                  <c:v>2220.0</c:v>
                </c:pt>
                <c:pt idx="102">
                  <c:v>2191.2</c:v>
                </c:pt>
                <c:pt idx="103">
                  <c:v>2162.4</c:v>
                </c:pt>
                <c:pt idx="104">
                  <c:v>2132.4</c:v>
                </c:pt>
                <c:pt idx="105">
                  <c:v>2103.6</c:v>
                </c:pt>
                <c:pt idx="106">
                  <c:v>2074.8</c:v>
                </c:pt>
                <c:pt idx="107">
                  <c:v>2046.0</c:v>
                </c:pt>
                <c:pt idx="108">
                  <c:v>2017.2</c:v>
                </c:pt>
                <c:pt idx="109">
                  <c:v>2000.1</c:v>
                </c:pt>
                <c:pt idx="110">
                  <c:v>2062.8</c:v>
                </c:pt>
                <c:pt idx="111">
                  <c:v>2140.2</c:v>
                </c:pt>
                <c:pt idx="112">
                  <c:v>2217.9</c:v>
                </c:pt>
                <c:pt idx="113">
                  <c:v>2295.6</c:v>
                </c:pt>
                <c:pt idx="114">
                  <c:v>2372.7</c:v>
                </c:pt>
                <c:pt idx="115">
                  <c:v>2450.7</c:v>
                </c:pt>
                <c:pt idx="116">
                  <c:v>2466.0</c:v>
                </c:pt>
                <c:pt idx="117">
                  <c:v>2413.2</c:v>
                </c:pt>
                <c:pt idx="118">
                  <c:v>2359.8</c:v>
                </c:pt>
                <c:pt idx="119">
                  <c:v>2306.7</c:v>
                </c:pt>
                <c:pt idx="120">
                  <c:v>2255.1</c:v>
                </c:pt>
                <c:pt idx="121">
                  <c:v>2233.2</c:v>
                </c:pt>
                <c:pt idx="122">
                  <c:v>2225.1</c:v>
                </c:pt>
                <c:pt idx="123">
                  <c:v>2217.3</c:v>
                </c:pt>
                <c:pt idx="124">
                  <c:v>2209.2</c:v>
                </c:pt>
                <c:pt idx="125">
                  <c:v>2201.1</c:v>
                </c:pt>
                <c:pt idx="126">
                  <c:v>2193.0</c:v>
                </c:pt>
                <c:pt idx="127">
                  <c:v>2184.9</c:v>
                </c:pt>
                <c:pt idx="128">
                  <c:v>2177.1</c:v>
                </c:pt>
                <c:pt idx="129">
                  <c:v>2168.7</c:v>
                </c:pt>
                <c:pt idx="130">
                  <c:v>2160.6</c:v>
                </c:pt>
                <c:pt idx="131">
                  <c:v>2152.8</c:v>
                </c:pt>
                <c:pt idx="132">
                  <c:v>2144.7</c:v>
                </c:pt>
                <c:pt idx="133">
                  <c:v>2179.8</c:v>
                </c:pt>
                <c:pt idx="134">
                  <c:v>2332.2</c:v>
                </c:pt>
                <c:pt idx="135">
                  <c:v>2632.8</c:v>
                </c:pt>
                <c:pt idx="136">
                  <c:v>3092.1</c:v>
                </c:pt>
                <c:pt idx="137">
                  <c:v>3652.8</c:v>
                </c:pt>
                <c:pt idx="138">
                  <c:v>4332.0</c:v>
                </c:pt>
                <c:pt idx="139">
                  <c:v>4536.0</c:v>
                </c:pt>
                <c:pt idx="140">
                  <c:v>4260.0</c:v>
                </c:pt>
                <c:pt idx="141">
                  <c:v>3780.0</c:v>
                </c:pt>
                <c:pt idx="142">
                  <c:v>3960.0</c:v>
                </c:pt>
                <c:pt idx="143">
                  <c:v>4590.0</c:v>
                </c:pt>
                <c:pt idx="144">
                  <c:v>5643.0</c:v>
                </c:pt>
                <c:pt idx="145">
                  <c:v>6708.0</c:v>
                </c:pt>
                <c:pt idx="146">
                  <c:v>7401.0</c:v>
                </c:pt>
                <c:pt idx="147">
                  <c:v>10131.0</c:v>
                </c:pt>
                <c:pt idx="148">
                  <c:v>15717.0</c:v>
                </c:pt>
                <c:pt idx="149">
                  <c:v>21294.0</c:v>
                </c:pt>
                <c:pt idx="150">
                  <c:v>22914.0</c:v>
                </c:pt>
                <c:pt idx="151">
                  <c:v>20925.0</c:v>
                </c:pt>
                <c:pt idx="152">
                  <c:v>16776.0</c:v>
                </c:pt>
                <c:pt idx="153">
                  <c:v>12516.0</c:v>
                </c:pt>
                <c:pt idx="154">
                  <c:v>9492.0</c:v>
                </c:pt>
                <c:pt idx="155">
                  <c:v>7743.0</c:v>
                </c:pt>
                <c:pt idx="156">
                  <c:v>6825.0</c:v>
                </c:pt>
                <c:pt idx="157">
                  <c:v>6384.0</c:v>
                </c:pt>
                <c:pt idx="158">
                  <c:v>6054.0</c:v>
                </c:pt>
                <c:pt idx="159">
                  <c:v>5724.0</c:v>
                </c:pt>
                <c:pt idx="160">
                  <c:v>5391.0</c:v>
                </c:pt>
                <c:pt idx="161">
                  <c:v>5061.0</c:v>
                </c:pt>
                <c:pt idx="162">
                  <c:v>4734.0</c:v>
                </c:pt>
                <c:pt idx="163">
                  <c:v>4401.0</c:v>
                </c:pt>
                <c:pt idx="164">
                  <c:v>4071.0</c:v>
                </c:pt>
                <c:pt idx="165">
                  <c:v>3789.0</c:v>
                </c:pt>
                <c:pt idx="166">
                  <c:v>3628.8</c:v>
                </c:pt>
                <c:pt idx="167">
                  <c:v>3476.4</c:v>
                </c:pt>
                <c:pt idx="168">
                  <c:v>3335.7</c:v>
                </c:pt>
                <c:pt idx="169">
                  <c:v>3234.0</c:v>
                </c:pt>
                <c:pt idx="170">
                  <c:v>3135.0</c:v>
                </c:pt>
                <c:pt idx="171">
                  <c:v>3036.9</c:v>
                </c:pt>
                <c:pt idx="172">
                  <c:v>2938.2</c:v>
                </c:pt>
                <c:pt idx="173">
                  <c:v>2839.8</c:v>
                </c:pt>
                <c:pt idx="174">
                  <c:v>2741.1</c:v>
                </c:pt>
                <c:pt idx="175">
                  <c:v>2642.7</c:v>
                </c:pt>
                <c:pt idx="176">
                  <c:v>2555.4</c:v>
                </c:pt>
                <c:pt idx="177">
                  <c:v>2546.7</c:v>
                </c:pt>
                <c:pt idx="178">
                  <c:v>2551.2</c:v>
                </c:pt>
                <c:pt idx="179">
                  <c:v>2556.9</c:v>
                </c:pt>
                <c:pt idx="180">
                  <c:v>2561.7</c:v>
                </c:pt>
                <c:pt idx="181">
                  <c:v>2575.2</c:v>
                </c:pt>
                <c:pt idx="182">
                  <c:v>2649.3</c:v>
                </c:pt>
                <c:pt idx="183">
                  <c:v>2732.4</c:v>
                </c:pt>
                <c:pt idx="184">
                  <c:v>2816.7</c:v>
                </c:pt>
                <c:pt idx="185">
                  <c:v>2901.3</c:v>
                </c:pt>
                <c:pt idx="186">
                  <c:v>2928.0</c:v>
                </c:pt>
                <c:pt idx="187">
                  <c:v>2892.0</c:v>
                </c:pt>
                <c:pt idx="188">
                  <c:v>2856.0</c:v>
                </c:pt>
                <c:pt idx="189">
                  <c:v>2820.6</c:v>
                </c:pt>
                <c:pt idx="190">
                  <c:v>2784.6</c:v>
                </c:pt>
                <c:pt idx="191">
                  <c:v>2748.6</c:v>
                </c:pt>
                <c:pt idx="192">
                  <c:v>2712.9</c:v>
                </c:pt>
                <c:pt idx="193">
                  <c:v>2677.2</c:v>
                </c:pt>
                <c:pt idx="194">
                  <c:v>2641.2</c:v>
                </c:pt>
                <c:pt idx="195">
                  <c:v>2605.5</c:v>
                </c:pt>
                <c:pt idx="196">
                  <c:v>2569.8</c:v>
                </c:pt>
                <c:pt idx="197">
                  <c:v>2533.8</c:v>
                </c:pt>
                <c:pt idx="198">
                  <c:v>2497.8</c:v>
                </c:pt>
                <c:pt idx="199">
                  <c:v>2462.4</c:v>
                </c:pt>
                <c:pt idx="200">
                  <c:v>2426.4</c:v>
                </c:pt>
                <c:pt idx="201">
                  <c:v>2390.7</c:v>
                </c:pt>
                <c:pt idx="202">
                  <c:v>2355.0</c:v>
                </c:pt>
                <c:pt idx="203">
                  <c:v>2319.0</c:v>
                </c:pt>
                <c:pt idx="204">
                  <c:v>2283.0</c:v>
                </c:pt>
                <c:pt idx="205">
                  <c:v>2348.7</c:v>
                </c:pt>
                <c:pt idx="206">
                  <c:v>2527.5</c:v>
                </c:pt>
                <c:pt idx="207">
                  <c:v>2705.7</c:v>
                </c:pt>
                <c:pt idx="208">
                  <c:v>2848.2</c:v>
                </c:pt>
                <c:pt idx="209">
                  <c:v>2893.2</c:v>
                </c:pt>
                <c:pt idx="210">
                  <c:v>2942.7</c:v>
                </c:pt>
                <c:pt idx="211">
                  <c:v>3255.6</c:v>
                </c:pt>
                <c:pt idx="212">
                  <c:v>3856.8</c:v>
                </c:pt>
                <c:pt idx="213">
                  <c:v>4527.0</c:v>
                </c:pt>
                <c:pt idx="214">
                  <c:v>5502.0</c:v>
                </c:pt>
                <c:pt idx="215">
                  <c:v>6435.0</c:v>
                </c:pt>
                <c:pt idx="216">
                  <c:v>6480.0</c:v>
                </c:pt>
                <c:pt idx="217">
                  <c:v>6867.0</c:v>
                </c:pt>
                <c:pt idx="218">
                  <c:v>9921.0</c:v>
                </c:pt>
                <c:pt idx="219">
                  <c:v>13857.0</c:v>
                </c:pt>
                <c:pt idx="220">
                  <c:v>16272.0</c:v>
                </c:pt>
                <c:pt idx="221">
                  <c:v>16056.0</c:v>
                </c:pt>
                <c:pt idx="222">
                  <c:v>14532.0</c:v>
                </c:pt>
                <c:pt idx="223">
                  <c:v>12531.0</c:v>
                </c:pt>
                <c:pt idx="224">
                  <c:v>10554.0</c:v>
                </c:pt>
                <c:pt idx="225">
                  <c:v>9072.0</c:v>
                </c:pt>
                <c:pt idx="226">
                  <c:v>8100.0</c:v>
                </c:pt>
                <c:pt idx="227">
                  <c:v>7236.0</c:v>
                </c:pt>
                <c:pt idx="228">
                  <c:v>6570.0</c:v>
                </c:pt>
                <c:pt idx="229">
                  <c:v>6462.0</c:v>
                </c:pt>
                <c:pt idx="230">
                  <c:v>6390.0</c:v>
                </c:pt>
                <c:pt idx="231">
                  <c:v>6318.0</c:v>
                </c:pt>
                <c:pt idx="232">
                  <c:v>6246.0</c:v>
                </c:pt>
                <c:pt idx="233">
                  <c:v>6168.0</c:v>
                </c:pt>
                <c:pt idx="234">
                  <c:v>5958.0</c:v>
                </c:pt>
                <c:pt idx="235">
                  <c:v>5688.0</c:v>
                </c:pt>
                <c:pt idx="236">
                  <c:v>5415.0</c:v>
                </c:pt>
                <c:pt idx="237">
                  <c:v>5142.0</c:v>
                </c:pt>
                <c:pt idx="238">
                  <c:v>4872.0</c:v>
                </c:pt>
                <c:pt idx="239">
                  <c:v>4599.0</c:v>
                </c:pt>
                <c:pt idx="240">
                  <c:v>4350.0</c:v>
                </c:pt>
                <c:pt idx="241">
                  <c:v>4224.0</c:v>
                </c:pt>
                <c:pt idx="242">
                  <c:v>4128.0</c:v>
                </c:pt>
                <c:pt idx="243">
                  <c:v>4029.0</c:v>
                </c:pt>
                <c:pt idx="244">
                  <c:v>3930.0</c:v>
                </c:pt>
                <c:pt idx="245">
                  <c:v>3834.0</c:v>
                </c:pt>
                <c:pt idx="246">
                  <c:v>3738.0</c:v>
                </c:pt>
                <c:pt idx="247">
                  <c:v>3638.4</c:v>
                </c:pt>
                <c:pt idx="248">
                  <c:v>3541.2</c:v>
                </c:pt>
                <c:pt idx="249">
                  <c:v>3443.4</c:v>
                </c:pt>
                <c:pt idx="250">
                  <c:v>3345.9</c:v>
                </c:pt>
                <c:pt idx="251">
                  <c:v>3248.1</c:v>
                </c:pt>
                <c:pt idx="252">
                  <c:v>3215.4</c:v>
                </c:pt>
                <c:pt idx="253">
                  <c:v>3255.0</c:v>
                </c:pt>
                <c:pt idx="254">
                  <c:v>3294.3</c:v>
                </c:pt>
                <c:pt idx="255">
                  <c:v>3333.9</c:v>
                </c:pt>
                <c:pt idx="256">
                  <c:v>3373.2</c:v>
                </c:pt>
                <c:pt idx="257">
                  <c:v>3410.1</c:v>
                </c:pt>
                <c:pt idx="258">
                  <c:v>3374.1</c:v>
                </c:pt>
                <c:pt idx="259">
                  <c:v>3319.5</c:v>
                </c:pt>
                <c:pt idx="260">
                  <c:v>3274.2</c:v>
                </c:pt>
                <c:pt idx="261">
                  <c:v>3227.7</c:v>
                </c:pt>
                <c:pt idx="262">
                  <c:v>3182.4</c:v>
                </c:pt>
                <c:pt idx="263">
                  <c:v>3137.4</c:v>
                </c:pt>
                <c:pt idx="264">
                  <c:v>3090.6</c:v>
                </c:pt>
                <c:pt idx="265">
                  <c:v>3045.3</c:v>
                </c:pt>
                <c:pt idx="266">
                  <c:v>3000.3</c:v>
                </c:pt>
                <c:pt idx="267">
                  <c:v>2953.8</c:v>
                </c:pt>
                <c:pt idx="268">
                  <c:v>2908.2</c:v>
                </c:pt>
                <c:pt idx="269">
                  <c:v>2863.2</c:v>
                </c:pt>
                <c:pt idx="270">
                  <c:v>2817.0</c:v>
                </c:pt>
                <c:pt idx="271">
                  <c:v>2771.1</c:v>
                </c:pt>
                <c:pt idx="272">
                  <c:v>2726.1</c:v>
                </c:pt>
                <c:pt idx="273">
                  <c:v>2681.1</c:v>
                </c:pt>
                <c:pt idx="274">
                  <c:v>2671.8</c:v>
                </c:pt>
                <c:pt idx="275">
                  <c:v>2676.9</c:v>
                </c:pt>
                <c:pt idx="276">
                  <c:v>2683.2</c:v>
                </c:pt>
                <c:pt idx="277">
                  <c:v>2688.3</c:v>
                </c:pt>
                <c:pt idx="278">
                  <c:v>2716.8</c:v>
                </c:pt>
                <c:pt idx="279">
                  <c:v>2803.2</c:v>
                </c:pt>
                <c:pt idx="280">
                  <c:v>2893.5</c:v>
                </c:pt>
                <c:pt idx="281">
                  <c:v>2983.5</c:v>
                </c:pt>
                <c:pt idx="282">
                  <c:v>3073.8</c:v>
                </c:pt>
                <c:pt idx="283">
                  <c:v>3088.2</c:v>
                </c:pt>
                <c:pt idx="284">
                  <c:v>3018.9</c:v>
                </c:pt>
                <c:pt idx="285">
                  <c:v>2949.9</c:v>
                </c:pt>
                <c:pt idx="286">
                  <c:v>2880.3</c:v>
                </c:pt>
                <c:pt idx="287">
                  <c:v>2832.0</c:v>
                </c:pt>
                <c:pt idx="288">
                  <c:v>2806.2</c:v>
                </c:pt>
                <c:pt idx="289">
                  <c:v>2780.4</c:v>
                </c:pt>
                <c:pt idx="290">
                  <c:v>2754.9</c:v>
                </c:pt>
                <c:pt idx="291">
                  <c:v>2729.1</c:v>
                </c:pt>
                <c:pt idx="292">
                  <c:v>2703.3</c:v>
                </c:pt>
                <c:pt idx="293">
                  <c:v>2678.1</c:v>
                </c:pt>
                <c:pt idx="294">
                  <c:v>2652.0</c:v>
                </c:pt>
                <c:pt idx="295">
                  <c:v>2626.5</c:v>
                </c:pt>
                <c:pt idx="296">
                  <c:v>2601.0</c:v>
                </c:pt>
                <c:pt idx="297">
                  <c:v>2575.2</c:v>
                </c:pt>
                <c:pt idx="298">
                  <c:v>2549.7</c:v>
                </c:pt>
                <c:pt idx="299">
                  <c:v>2523.9</c:v>
                </c:pt>
                <c:pt idx="300">
                  <c:v>2501.1</c:v>
                </c:pt>
                <c:pt idx="301">
                  <c:v>2563.8</c:v>
                </c:pt>
                <c:pt idx="302">
                  <c:v>2664.6</c:v>
                </c:pt>
                <c:pt idx="303">
                  <c:v>2765.4</c:v>
                </c:pt>
                <c:pt idx="304">
                  <c:v>2866.2</c:v>
                </c:pt>
                <c:pt idx="305">
                  <c:v>2928.9</c:v>
                </c:pt>
                <c:pt idx="306">
                  <c:v>2949.3</c:v>
                </c:pt>
                <c:pt idx="307">
                  <c:v>2963.4</c:v>
                </c:pt>
                <c:pt idx="308">
                  <c:v>2936.1</c:v>
                </c:pt>
                <c:pt idx="309">
                  <c:v>2901.0</c:v>
                </c:pt>
                <c:pt idx="310">
                  <c:v>2866.5</c:v>
                </c:pt>
                <c:pt idx="311">
                  <c:v>2831.7</c:v>
                </c:pt>
                <c:pt idx="312">
                  <c:v>2796.6</c:v>
                </c:pt>
                <c:pt idx="313">
                  <c:v>2762.1</c:v>
                </c:pt>
                <c:pt idx="314">
                  <c:v>2727.3</c:v>
                </c:pt>
                <c:pt idx="315">
                  <c:v>2691.9</c:v>
                </c:pt>
                <c:pt idx="316">
                  <c:v>2657.7</c:v>
                </c:pt>
                <c:pt idx="317">
                  <c:v>2622.6</c:v>
                </c:pt>
                <c:pt idx="318">
                  <c:v>2587.5</c:v>
                </c:pt>
                <c:pt idx="319">
                  <c:v>2553.3</c:v>
                </c:pt>
                <c:pt idx="320">
                  <c:v>2518.2</c:v>
                </c:pt>
                <c:pt idx="321">
                  <c:v>2492.4</c:v>
                </c:pt>
                <c:pt idx="322">
                  <c:v>2491.2</c:v>
                </c:pt>
                <c:pt idx="323">
                  <c:v>2491.2</c:v>
                </c:pt>
                <c:pt idx="324">
                  <c:v>2491.2</c:v>
                </c:pt>
                <c:pt idx="325">
                  <c:v>2491.2</c:v>
                </c:pt>
                <c:pt idx="326">
                  <c:v>2503.8</c:v>
                </c:pt>
                <c:pt idx="327">
                  <c:v>3032.1</c:v>
                </c:pt>
                <c:pt idx="328">
                  <c:v>6321.0</c:v>
                </c:pt>
                <c:pt idx="329">
                  <c:v>16947.0</c:v>
                </c:pt>
                <c:pt idx="330">
                  <c:v>22575.0</c:v>
                </c:pt>
                <c:pt idx="331">
                  <c:v>19500.0</c:v>
                </c:pt>
                <c:pt idx="332">
                  <c:v>22608.0</c:v>
                </c:pt>
                <c:pt idx="333">
                  <c:v>28650.0</c:v>
                </c:pt>
                <c:pt idx="334">
                  <c:v>31029.0</c:v>
                </c:pt>
                <c:pt idx="335">
                  <c:v>29934.0</c:v>
                </c:pt>
                <c:pt idx="336">
                  <c:v>26133.0</c:v>
                </c:pt>
                <c:pt idx="337">
                  <c:v>21267.0</c:v>
                </c:pt>
                <c:pt idx="338">
                  <c:v>16728.0</c:v>
                </c:pt>
                <c:pt idx="339">
                  <c:v>13632.0</c:v>
                </c:pt>
                <c:pt idx="340">
                  <c:v>12777.0</c:v>
                </c:pt>
                <c:pt idx="341">
                  <c:v>12309.0</c:v>
                </c:pt>
                <c:pt idx="342">
                  <c:v>11286.0</c:v>
                </c:pt>
                <c:pt idx="343">
                  <c:v>10005.0</c:v>
                </c:pt>
                <c:pt idx="344">
                  <c:v>8730.0</c:v>
                </c:pt>
                <c:pt idx="345">
                  <c:v>7743.0</c:v>
                </c:pt>
                <c:pt idx="346">
                  <c:v>7065.0</c:v>
                </c:pt>
                <c:pt idx="347">
                  <c:v>6423.0</c:v>
                </c:pt>
                <c:pt idx="348">
                  <c:v>6120.0</c:v>
                </c:pt>
                <c:pt idx="349">
                  <c:v>6048.0</c:v>
                </c:pt>
                <c:pt idx="350">
                  <c:v>5976.0</c:v>
                </c:pt>
                <c:pt idx="351">
                  <c:v>5904.0</c:v>
                </c:pt>
                <c:pt idx="352">
                  <c:v>5832.0</c:v>
                </c:pt>
                <c:pt idx="353">
                  <c:v>5703.0</c:v>
                </c:pt>
                <c:pt idx="354">
                  <c:v>5499.0</c:v>
                </c:pt>
                <c:pt idx="355">
                  <c:v>5298.0</c:v>
                </c:pt>
                <c:pt idx="356">
                  <c:v>5094.0</c:v>
                </c:pt>
                <c:pt idx="357">
                  <c:v>4896.0</c:v>
                </c:pt>
                <c:pt idx="358">
                  <c:v>4749.0</c:v>
                </c:pt>
                <c:pt idx="359">
                  <c:v>4671.0</c:v>
                </c:pt>
                <c:pt idx="360">
                  <c:v>4593.0</c:v>
                </c:pt>
                <c:pt idx="361">
                  <c:v>4512.0</c:v>
                </c:pt>
                <c:pt idx="362">
                  <c:v>4431.0</c:v>
                </c:pt>
                <c:pt idx="363">
                  <c:v>4353.0</c:v>
                </c:pt>
                <c:pt idx="364">
                  <c:v>4275.0</c:v>
                </c:pt>
                <c:pt idx="365">
                  <c:v>4197.0</c:v>
                </c:pt>
                <c:pt idx="366">
                  <c:v>4113.0</c:v>
                </c:pt>
                <c:pt idx="367">
                  <c:v>4035.0</c:v>
                </c:pt>
                <c:pt idx="368">
                  <c:v>3957.0</c:v>
                </c:pt>
                <c:pt idx="369">
                  <c:v>3879.0</c:v>
                </c:pt>
                <c:pt idx="370">
                  <c:v>3849.0</c:v>
                </c:pt>
                <c:pt idx="371">
                  <c:v>3951.0</c:v>
                </c:pt>
                <c:pt idx="372">
                  <c:v>4059.0</c:v>
                </c:pt>
                <c:pt idx="373">
                  <c:v>4305.0</c:v>
                </c:pt>
                <c:pt idx="374">
                  <c:v>4944.0</c:v>
                </c:pt>
                <c:pt idx="375">
                  <c:v>5598.0</c:v>
                </c:pt>
                <c:pt idx="376">
                  <c:v>5994.0</c:v>
                </c:pt>
                <c:pt idx="377">
                  <c:v>6243.0</c:v>
                </c:pt>
                <c:pt idx="378">
                  <c:v>6606.0</c:v>
                </c:pt>
                <c:pt idx="379">
                  <c:v>6399.0</c:v>
                </c:pt>
                <c:pt idx="380">
                  <c:v>6189.0</c:v>
                </c:pt>
                <c:pt idx="381">
                  <c:v>7158.0</c:v>
                </c:pt>
                <c:pt idx="382">
                  <c:v>10014.0</c:v>
                </c:pt>
                <c:pt idx="383">
                  <c:v>12879.0</c:v>
                </c:pt>
                <c:pt idx="384">
                  <c:v>16620.0</c:v>
                </c:pt>
                <c:pt idx="385">
                  <c:v>26958.0</c:v>
                </c:pt>
                <c:pt idx="386">
                  <c:v>38340.0</c:v>
                </c:pt>
                <c:pt idx="387">
                  <c:v>49560.0</c:v>
                </c:pt>
                <c:pt idx="388">
                  <c:v>62700.0</c:v>
                </c:pt>
                <c:pt idx="389">
                  <c:v>77610.0</c:v>
                </c:pt>
                <c:pt idx="390">
                  <c:v>89490.0</c:v>
                </c:pt>
                <c:pt idx="391">
                  <c:v>102150.0</c:v>
                </c:pt>
                <c:pt idx="392">
                  <c:v>115410.0</c:v>
                </c:pt>
                <c:pt idx="393">
                  <c:v>123840.0</c:v>
                </c:pt>
                <c:pt idx="394">
                  <c:v>121440.0</c:v>
                </c:pt>
                <c:pt idx="395">
                  <c:v>114690.0</c:v>
                </c:pt>
                <c:pt idx="396">
                  <c:v>106620.0</c:v>
                </c:pt>
                <c:pt idx="397">
                  <c:v>98490.0</c:v>
                </c:pt>
                <c:pt idx="398">
                  <c:v>90420.0</c:v>
                </c:pt>
                <c:pt idx="399">
                  <c:v>82980.0</c:v>
                </c:pt>
                <c:pt idx="400">
                  <c:v>80130.0</c:v>
                </c:pt>
                <c:pt idx="401">
                  <c:v>78690.0</c:v>
                </c:pt>
                <c:pt idx="402">
                  <c:v>80880.0</c:v>
                </c:pt>
                <c:pt idx="403">
                  <c:v>83790.0</c:v>
                </c:pt>
                <c:pt idx="404">
                  <c:v>87960.0</c:v>
                </c:pt>
                <c:pt idx="405">
                  <c:v>92490.0</c:v>
                </c:pt>
                <c:pt idx="406">
                  <c:v>97020.0</c:v>
                </c:pt>
                <c:pt idx="407">
                  <c:v>101700.0</c:v>
                </c:pt>
                <c:pt idx="408">
                  <c:v>102900.0</c:v>
                </c:pt>
                <c:pt idx="409">
                  <c:v>100500.0</c:v>
                </c:pt>
                <c:pt idx="410">
                  <c:v>97680.0</c:v>
                </c:pt>
                <c:pt idx="411">
                  <c:v>93840.0</c:v>
                </c:pt>
                <c:pt idx="412">
                  <c:v>89910.0</c:v>
                </c:pt>
                <c:pt idx="413">
                  <c:v>85980.0</c:v>
                </c:pt>
                <c:pt idx="414">
                  <c:v>82050.0</c:v>
                </c:pt>
                <c:pt idx="415">
                  <c:v>78180.0</c:v>
                </c:pt>
                <c:pt idx="416">
                  <c:v>76200.0</c:v>
                </c:pt>
                <c:pt idx="417">
                  <c:v>75060.0</c:v>
                </c:pt>
                <c:pt idx="418">
                  <c:v>73890.0</c:v>
                </c:pt>
                <c:pt idx="419">
                  <c:v>73110.0</c:v>
                </c:pt>
                <c:pt idx="420">
                  <c:v>74700.0</c:v>
                </c:pt>
                <c:pt idx="421">
                  <c:v>76770.0</c:v>
                </c:pt>
                <c:pt idx="422">
                  <c:v>78840.0</c:v>
                </c:pt>
                <c:pt idx="423">
                  <c:v>80820.0</c:v>
                </c:pt>
                <c:pt idx="424">
                  <c:v>84540.0</c:v>
                </c:pt>
                <c:pt idx="425">
                  <c:v>92460.0</c:v>
                </c:pt>
                <c:pt idx="426">
                  <c:v>100740.0</c:v>
                </c:pt>
                <c:pt idx="427">
                  <c:v>109620.0</c:v>
                </c:pt>
                <c:pt idx="428">
                  <c:v>118860.0</c:v>
                </c:pt>
                <c:pt idx="429">
                  <c:v>128010.0</c:v>
                </c:pt>
                <c:pt idx="430">
                  <c:v>137280.0</c:v>
                </c:pt>
                <c:pt idx="431">
                  <c:v>146430.0</c:v>
                </c:pt>
                <c:pt idx="432">
                  <c:v>155070.0</c:v>
                </c:pt>
                <c:pt idx="433">
                  <c:v>159930.0</c:v>
                </c:pt>
                <c:pt idx="434">
                  <c:v>163980.0</c:v>
                </c:pt>
                <c:pt idx="435">
                  <c:v>168120.0</c:v>
                </c:pt>
                <c:pt idx="436">
                  <c:v>170670.0</c:v>
                </c:pt>
                <c:pt idx="437">
                  <c:v>171030.0</c:v>
                </c:pt>
                <c:pt idx="438">
                  <c:v>169890.0</c:v>
                </c:pt>
                <c:pt idx="439">
                  <c:v>168720.0</c:v>
                </c:pt>
                <c:pt idx="440">
                  <c:v>167550.0</c:v>
                </c:pt>
                <c:pt idx="441">
                  <c:v>166380.0</c:v>
                </c:pt>
                <c:pt idx="442">
                  <c:v>165150.0</c:v>
                </c:pt>
                <c:pt idx="443">
                  <c:v>163050.0</c:v>
                </c:pt>
                <c:pt idx="444">
                  <c:v>160530.0</c:v>
                </c:pt>
                <c:pt idx="445">
                  <c:v>158010.0</c:v>
                </c:pt>
                <c:pt idx="446">
                  <c:v>155490.0</c:v>
                </c:pt>
                <c:pt idx="447">
                  <c:v>152970.0</c:v>
                </c:pt>
                <c:pt idx="448">
                  <c:v>150450.0</c:v>
                </c:pt>
                <c:pt idx="449">
                  <c:v>147930.0</c:v>
                </c:pt>
                <c:pt idx="450">
                  <c:v>145410.0</c:v>
                </c:pt>
                <c:pt idx="451">
                  <c:v>142860.0</c:v>
                </c:pt>
                <c:pt idx="452">
                  <c:v>139140.0</c:v>
                </c:pt>
                <c:pt idx="453">
                  <c:v>134820.0</c:v>
                </c:pt>
                <c:pt idx="454">
                  <c:v>130170.0</c:v>
                </c:pt>
                <c:pt idx="455">
                  <c:v>125820.0</c:v>
                </c:pt>
                <c:pt idx="456">
                  <c:v>121500.0</c:v>
                </c:pt>
                <c:pt idx="457">
                  <c:v>117180.0</c:v>
                </c:pt>
                <c:pt idx="458">
                  <c:v>112860.0</c:v>
                </c:pt>
                <c:pt idx="459">
                  <c:v>108750.0</c:v>
                </c:pt>
                <c:pt idx="460">
                  <c:v>106380.0</c:v>
                </c:pt>
                <c:pt idx="461">
                  <c:v>104280.0</c:v>
                </c:pt>
                <c:pt idx="462">
                  <c:v>102240.0</c:v>
                </c:pt>
                <c:pt idx="463">
                  <c:v>101730.0</c:v>
                </c:pt>
                <c:pt idx="464">
                  <c:v>102660.0</c:v>
                </c:pt>
                <c:pt idx="465">
                  <c:v>101580.0</c:v>
                </c:pt>
                <c:pt idx="466">
                  <c:v>100110.0</c:v>
                </c:pt>
                <c:pt idx="467">
                  <c:v>97950.0</c:v>
                </c:pt>
                <c:pt idx="468">
                  <c:v>95490.0</c:v>
                </c:pt>
                <c:pt idx="469">
                  <c:v>93030.0</c:v>
                </c:pt>
                <c:pt idx="470">
                  <c:v>90630.0</c:v>
                </c:pt>
                <c:pt idx="471">
                  <c:v>88170.0</c:v>
                </c:pt>
                <c:pt idx="472">
                  <c:v>86400.0</c:v>
                </c:pt>
                <c:pt idx="473">
                  <c:v>84900.0</c:v>
                </c:pt>
                <c:pt idx="474">
                  <c:v>83430.0</c:v>
                </c:pt>
                <c:pt idx="475">
                  <c:v>81900.0</c:v>
                </c:pt>
                <c:pt idx="476">
                  <c:v>80430.0</c:v>
                </c:pt>
                <c:pt idx="477">
                  <c:v>78900.0</c:v>
                </c:pt>
                <c:pt idx="478">
                  <c:v>77460.0</c:v>
                </c:pt>
                <c:pt idx="479">
                  <c:v>75900.0</c:v>
                </c:pt>
                <c:pt idx="480">
                  <c:v>74460.0</c:v>
                </c:pt>
                <c:pt idx="481">
                  <c:v>72930.0</c:v>
                </c:pt>
                <c:pt idx="482">
                  <c:v>71460.0</c:v>
                </c:pt>
                <c:pt idx="483">
                  <c:v>69960.0</c:v>
                </c:pt>
                <c:pt idx="484">
                  <c:v>68460.0</c:v>
                </c:pt>
                <c:pt idx="485">
                  <c:v>67890.0</c:v>
                </c:pt>
                <c:pt idx="486">
                  <c:v>68310.0</c:v>
                </c:pt>
                <c:pt idx="487">
                  <c:v>68790.0</c:v>
                </c:pt>
                <c:pt idx="488">
                  <c:v>70080.0</c:v>
                </c:pt>
                <c:pt idx="489">
                  <c:v>73560.0</c:v>
                </c:pt>
                <c:pt idx="490">
                  <c:v>77160.0</c:v>
                </c:pt>
                <c:pt idx="491">
                  <c:v>80280.0</c:v>
                </c:pt>
                <c:pt idx="492">
                  <c:v>82170.0</c:v>
                </c:pt>
                <c:pt idx="493">
                  <c:v>84000.0</c:v>
                </c:pt>
                <c:pt idx="494">
                  <c:v>84030.0</c:v>
                </c:pt>
                <c:pt idx="495">
                  <c:v>82020.0</c:v>
                </c:pt>
                <c:pt idx="496">
                  <c:v>80070.0</c:v>
                </c:pt>
                <c:pt idx="497">
                  <c:v>78060.0</c:v>
                </c:pt>
                <c:pt idx="498">
                  <c:v>76380.0</c:v>
                </c:pt>
                <c:pt idx="499">
                  <c:v>74940.0</c:v>
                </c:pt>
                <c:pt idx="500">
                  <c:v>73770.0</c:v>
                </c:pt>
                <c:pt idx="501">
                  <c:v>72990.0</c:v>
                </c:pt>
                <c:pt idx="502">
                  <c:v>72150.0</c:v>
                </c:pt>
                <c:pt idx="503">
                  <c:v>71340.0</c:v>
                </c:pt>
                <c:pt idx="504">
                  <c:v>70530.0</c:v>
                </c:pt>
                <c:pt idx="505">
                  <c:v>69720.0</c:v>
                </c:pt>
                <c:pt idx="506">
                  <c:v>68880.0</c:v>
                </c:pt>
                <c:pt idx="507">
                  <c:v>68070.0</c:v>
                </c:pt>
                <c:pt idx="508">
                  <c:v>67290.0</c:v>
                </c:pt>
                <c:pt idx="509">
                  <c:v>66480.0</c:v>
                </c:pt>
                <c:pt idx="510">
                  <c:v>65640.0</c:v>
                </c:pt>
                <c:pt idx="511">
                  <c:v>64830.0</c:v>
                </c:pt>
                <c:pt idx="512">
                  <c:v>64050.0</c:v>
                </c:pt>
                <c:pt idx="513">
                  <c:v>63240.0</c:v>
                </c:pt>
                <c:pt idx="514">
                  <c:v>62370.0</c:v>
                </c:pt>
                <c:pt idx="515">
                  <c:v>61590.0</c:v>
                </c:pt>
                <c:pt idx="516">
                  <c:v>60780.0</c:v>
                </c:pt>
                <c:pt idx="517">
                  <c:v>59970.0</c:v>
                </c:pt>
                <c:pt idx="518">
                  <c:v>59130.0</c:v>
                </c:pt>
                <c:pt idx="519">
                  <c:v>58620.0</c:v>
                </c:pt>
                <c:pt idx="520">
                  <c:v>59820.0</c:v>
                </c:pt>
                <c:pt idx="521">
                  <c:v>61380.0</c:v>
                </c:pt>
                <c:pt idx="522">
                  <c:v>62940.0</c:v>
                </c:pt>
                <c:pt idx="523">
                  <c:v>66030.0</c:v>
                </c:pt>
                <c:pt idx="524">
                  <c:v>70920.0</c:v>
                </c:pt>
                <c:pt idx="525">
                  <c:v>75840.0</c:v>
                </c:pt>
                <c:pt idx="526">
                  <c:v>80700.0</c:v>
                </c:pt>
                <c:pt idx="527">
                  <c:v>85650.0</c:v>
                </c:pt>
                <c:pt idx="528">
                  <c:v>89130.0</c:v>
                </c:pt>
                <c:pt idx="529">
                  <c:v>90150.0</c:v>
                </c:pt>
                <c:pt idx="530">
                  <c:v>88050.0</c:v>
                </c:pt>
                <c:pt idx="531">
                  <c:v>84600.0</c:v>
                </c:pt>
                <c:pt idx="532">
                  <c:v>80910.0</c:v>
                </c:pt>
                <c:pt idx="533">
                  <c:v>77190.0</c:v>
                </c:pt>
                <c:pt idx="534">
                  <c:v>74160.0</c:v>
                </c:pt>
                <c:pt idx="535">
                  <c:v>72000.0</c:v>
                </c:pt>
                <c:pt idx="536">
                  <c:v>70020.0</c:v>
                </c:pt>
                <c:pt idx="537">
                  <c:v>68940.0</c:v>
                </c:pt>
                <c:pt idx="538">
                  <c:v>68010.0</c:v>
                </c:pt>
                <c:pt idx="539">
                  <c:v>67110.0</c:v>
                </c:pt>
                <c:pt idx="540">
                  <c:v>66210.0</c:v>
                </c:pt>
                <c:pt idx="541">
                  <c:v>65250.0</c:v>
                </c:pt>
                <c:pt idx="542">
                  <c:v>64380.0</c:v>
                </c:pt>
                <c:pt idx="543">
                  <c:v>63420.0</c:v>
                </c:pt>
                <c:pt idx="544">
                  <c:v>62550.0</c:v>
                </c:pt>
                <c:pt idx="545">
                  <c:v>61590.0</c:v>
                </c:pt>
                <c:pt idx="546">
                  <c:v>60690.0</c:v>
                </c:pt>
                <c:pt idx="547">
                  <c:v>59760.0</c:v>
                </c:pt>
                <c:pt idx="548">
                  <c:v>58860.0</c:v>
                </c:pt>
                <c:pt idx="549">
                  <c:v>57930.0</c:v>
                </c:pt>
                <c:pt idx="550">
                  <c:v>57000.0</c:v>
                </c:pt>
                <c:pt idx="551">
                  <c:v>56130.0</c:v>
                </c:pt>
                <c:pt idx="552">
                  <c:v>55170.0</c:v>
                </c:pt>
                <c:pt idx="553">
                  <c:v>54270.0</c:v>
                </c:pt>
                <c:pt idx="554">
                  <c:v>53310.0</c:v>
                </c:pt>
                <c:pt idx="555">
                  <c:v>52440.0</c:v>
                </c:pt>
                <c:pt idx="556">
                  <c:v>51510.0</c:v>
                </c:pt>
                <c:pt idx="557">
                  <c:v>50580.0</c:v>
                </c:pt>
                <c:pt idx="558">
                  <c:v>49680.0</c:v>
                </c:pt>
                <c:pt idx="559">
                  <c:v>48750.0</c:v>
                </c:pt>
                <c:pt idx="560">
                  <c:v>47850.0</c:v>
                </c:pt>
                <c:pt idx="561">
                  <c:v>46920.0</c:v>
                </c:pt>
                <c:pt idx="562">
                  <c:v>46260.0</c:v>
                </c:pt>
                <c:pt idx="563">
                  <c:v>45840.0</c:v>
                </c:pt>
                <c:pt idx="564">
                  <c:v>45450.0</c:v>
                </c:pt>
                <c:pt idx="565">
                  <c:v>45060.0</c:v>
                </c:pt>
                <c:pt idx="566">
                  <c:v>44610.0</c:v>
                </c:pt>
                <c:pt idx="567">
                  <c:v>43980.0</c:v>
                </c:pt>
                <c:pt idx="568">
                  <c:v>43320.0</c:v>
                </c:pt>
                <c:pt idx="569">
                  <c:v>42660.0</c:v>
                </c:pt>
                <c:pt idx="570">
                  <c:v>41940.0</c:v>
                </c:pt>
                <c:pt idx="571">
                  <c:v>41280.0</c:v>
                </c:pt>
                <c:pt idx="572">
                  <c:v>40620.0</c:v>
                </c:pt>
                <c:pt idx="573">
                  <c:v>39930.0</c:v>
                </c:pt>
                <c:pt idx="574">
                  <c:v>39270.0</c:v>
                </c:pt>
                <c:pt idx="575">
                  <c:v>38610.0</c:v>
                </c:pt>
                <c:pt idx="576">
                  <c:v>37920.0</c:v>
                </c:pt>
                <c:pt idx="577">
                  <c:v>37260.0</c:v>
                </c:pt>
                <c:pt idx="578">
                  <c:v>36570.0</c:v>
                </c:pt>
                <c:pt idx="579">
                  <c:v>35889.0</c:v>
                </c:pt>
                <c:pt idx="580">
                  <c:v>35229.0</c:v>
                </c:pt>
                <c:pt idx="581">
                  <c:v>34554.0</c:v>
                </c:pt>
                <c:pt idx="582">
                  <c:v>33897.0</c:v>
                </c:pt>
                <c:pt idx="583">
                  <c:v>33636.0</c:v>
                </c:pt>
                <c:pt idx="584">
                  <c:v>33558.0</c:v>
                </c:pt>
                <c:pt idx="585">
                  <c:v>33477.0</c:v>
                </c:pt>
                <c:pt idx="586">
                  <c:v>33399.0</c:v>
                </c:pt>
                <c:pt idx="587">
                  <c:v>33318.0</c:v>
                </c:pt>
                <c:pt idx="588">
                  <c:v>33237.0</c:v>
                </c:pt>
                <c:pt idx="589">
                  <c:v>33108.0</c:v>
                </c:pt>
                <c:pt idx="590">
                  <c:v>32625.0</c:v>
                </c:pt>
                <c:pt idx="591">
                  <c:v>32085.0</c:v>
                </c:pt>
                <c:pt idx="592">
                  <c:v>31545.0</c:v>
                </c:pt>
                <c:pt idx="593">
                  <c:v>31023.0</c:v>
                </c:pt>
                <c:pt idx="594">
                  <c:v>30582.0</c:v>
                </c:pt>
                <c:pt idx="595">
                  <c:v>30180.0</c:v>
                </c:pt>
                <c:pt idx="596">
                  <c:v>29754.0</c:v>
                </c:pt>
                <c:pt idx="597">
                  <c:v>29343.0</c:v>
                </c:pt>
                <c:pt idx="598">
                  <c:v>28926.0</c:v>
                </c:pt>
                <c:pt idx="599">
                  <c:v>28503.0</c:v>
                </c:pt>
                <c:pt idx="600">
                  <c:v>28098.0</c:v>
                </c:pt>
                <c:pt idx="601">
                  <c:v>27666.0</c:v>
                </c:pt>
                <c:pt idx="602">
                  <c:v>27270.0</c:v>
                </c:pt>
                <c:pt idx="603">
                  <c:v>26838.0</c:v>
                </c:pt>
                <c:pt idx="604">
                  <c:v>26430.0</c:v>
                </c:pt>
                <c:pt idx="605">
                  <c:v>26010.0</c:v>
                </c:pt>
                <c:pt idx="606">
                  <c:v>25593.0</c:v>
                </c:pt>
                <c:pt idx="607">
                  <c:v>25287.0</c:v>
                </c:pt>
                <c:pt idx="608">
                  <c:v>25236.0</c:v>
                </c:pt>
                <c:pt idx="609">
                  <c:v>25206.0</c:v>
                </c:pt>
                <c:pt idx="610">
                  <c:v>25179.0</c:v>
                </c:pt>
                <c:pt idx="611">
                  <c:v>25152.0</c:v>
                </c:pt>
                <c:pt idx="612">
                  <c:v>25125.0</c:v>
                </c:pt>
                <c:pt idx="613">
                  <c:v>25092.0</c:v>
                </c:pt>
                <c:pt idx="614">
                  <c:v>25056.0</c:v>
                </c:pt>
                <c:pt idx="615">
                  <c:v>24840.0</c:v>
                </c:pt>
                <c:pt idx="616">
                  <c:v>24552.0</c:v>
                </c:pt>
                <c:pt idx="617">
                  <c:v>24264.0</c:v>
                </c:pt>
                <c:pt idx="618">
                  <c:v>23964.0</c:v>
                </c:pt>
                <c:pt idx="619">
                  <c:v>23676.0</c:v>
                </c:pt>
                <c:pt idx="620">
                  <c:v>23385.0</c:v>
                </c:pt>
                <c:pt idx="621">
                  <c:v>23088.0</c:v>
                </c:pt>
                <c:pt idx="622">
                  <c:v>22800.0</c:v>
                </c:pt>
                <c:pt idx="623">
                  <c:v>22506.0</c:v>
                </c:pt>
                <c:pt idx="624">
                  <c:v>22212.0</c:v>
                </c:pt>
                <c:pt idx="625">
                  <c:v>21924.0</c:v>
                </c:pt>
                <c:pt idx="626">
                  <c:v>21630.0</c:v>
                </c:pt>
                <c:pt idx="627">
                  <c:v>21336.0</c:v>
                </c:pt>
                <c:pt idx="628">
                  <c:v>21048.0</c:v>
                </c:pt>
                <c:pt idx="629">
                  <c:v>20751.0</c:v>
                </c:pt>
                <c:pt idx="630">
                  <c:v>20460.0</c:v>
                </c:pt>
                <c:pt idx="631">
                  <c:v>20181.0</c:v>
                </c:pt>
                <c:pt idx="632">
                  <c:v>20196.0</c:v>
                </c:pt>
                <c:pt idx="633">
                  <c:v>20346.0</c:v>
                </c:pt>
                <c:pt idx="634">
                  <c:v>20493.0</c:v>
                </c:pt>
                <c:pt idx="635">
                  <c:v>20646.0</c:v>
                </c:pt>
                <c:pt idx="636">
                  <c:v>20793.0</c:v>
                </c:pt>
                <c:pt idx="637">
                  <c:v>20946.0</c:v>
                </c:pt>
                <c:pt idx="638">
                  <c:v>21003.0</c:v>
                </c:pt>
                <c:pt idx="639">
                  <c:v>20829.0</c:v>
                </c:pt>
                <c:pt idx="640">
                  <c:v>20640.0</c:v>
                </c:pt>
                <c:pt idx="641">
                  <c:v>20451.0</c:v>
                </c:pt>
                <c:pt idx="642">
                  <c:v>20259.0</c:v>
                </c:pt>
                <c:pt idx="643">
                  <c:v>20070.0</c:v>
                </c:pt>
                <c:pt idx="644">
                  <c:v>19881.0</c:v>
                </c:pt>
                <c:pt idx="645">
                  <c:v>19692.0</c:v>
                </c:pt>
                <c:pt idx="646">
                  <c:v>19503.0</c:v>
                </c:pt>
                <c:pt idx="647">
                  <c:v>19314.0</c:v>
                </c:pt>
                <c:pt idx="648">
                  <c:v>19125.0</c:v>
                </c:pt>
                <c:pt idx="649">
                  <c:v>18933.0</c:v>
                </c:pt>
                <c:pt idx="650">
                  <c:v>18744.0</c:v>
                </c:pt>
                <c:pt idx="651">
                  <c:v>18555.0</c:v>
                </c:pt>
                <c:pt idx="652">
                  <c:v>18369.0</c:v>
                </c:pt>
                <c:pt idx="653">
                  <c:v>18177.0</c:v>
                </c:pt>
                <c:pt idx="654">
                  <c:v>17988.0</c:v>
                </c:pt>
                <c:pt idx="655">
                  <c:v>17796.0</c:v>
                </c:pt>
                <c:pt idx="656">
                  <c:v>17652.0</c:v>
                </c:pt>
                <c:pt idx="657">
                  <c:v>17781.0</c:v>
                </c:pt>
                <c:pt idx="658">
                  <c:v>17961.0</c:v>
                </c:pt>
                <c:pt idx="659">
                  <c:v>18144.0</c:v>
                </c:pt>
                <c:pt idx="660">
                  <c:v>18327.0</c:v>
                </c:pt>
                <c:pt idx="661">
                  <c:v>18507.0</c:v>
                </c:pt>
                <c:pt idx="662">
                  <c:v>18603.0</c:v>
                </c:pt>
                <c:pt idx="663">
                  <c:v>18462.0</c:v>
                </c:pt>
                <c:pt idx="664">
                  <c:v>18306.0</c:v>
                </c:pt>
                <c:pt idx="665">
                  <c:v>18153.0</c:v>
                </c:pt>
                <c:pt idx="666">
                  <c:v>18003.0</c:v>
                </c:pt>
                <c:pt idx="667">
                  <c:v>17850.0</c:v>
                </c:pt>
                <c:pt idx="668">
                  <c:v>17697.0</c:v>
                </c:pt>
                <c:pt idx="669">
                  <c:v>17541.0</c:v>
                </c:pt>
                <c:pt idx="670">
                  <c:v>17391.0</c:v>
                </c:pt>
                <c:pt idx="671">
                  <c:v>17238.0</c:v>
                </c:pt>
                <c:pt idx="672">
                  <c:v>17085.0</c:v>
                </c:pt>
                <c:pt idx="673">
                  <c:v>16932.0</c:v>
                </c:pt>
                <c:pt idx="674">
                  <c:v>16779.0</c:v>
                </c:pt>
                <c:pt idx="675">
                  <c:v>16626.0</c:v>
                </c:pt>
                <c:pt idx="676">
                  <c:v>16473.0</c:v>
                </c:pt>
                <c:pt idx="677">
                  <c:v>16320.0</c:v>
                </c:pt>
                <c:pt idx="678">
                  <c:v>16170.0</c:v>
                </c:pt>
                <c:pt idx="679">
                  <c:v>16014.0</c:v>
                </c:pt>
                <c:pt idx="680">
                  <c:v>15861.0</c:v>
                </c:pt>
                <c:pt idx="681">
                  <c:v>15708.0</c:v>
                </c:pt>
                <c:pt idx="682">
                  <c:v>15609.0</c:v>
                </c:pt>
                <c:pt idx="683">
                  <c:v>15876.0</c:v>
                </c:pt>
                <c:pt idx="684">
                  <c:v>16209.0</c:v>
                </c:pt>
                <c:pt idx="685">
                  <c:v>16530.0</c:v>
                </c:pt>
                <c:pt idx="686">
                  <c:v>16518.0</c:v>
                </c:pt>
                <c:pt idx="687">
                  <c:v>16356.0</c:v>
                </c:pt>
                <c:pt idx="688">
                  <c:v>16200.0</c:v>
                </c:pt>
                <c:pt idx="689">
                  <c:v>16044.0</c:v>
                </c:pt>
                <c:pt idx="690">
                  <c:v>15885.0</c:v>
                </c:pt>
                <c:pt idx="691">
                  <c:v>15726.0</c:v>
                </c:pt>
                <c:pt idx="692">
                  <c:v>15567.0</c:v>
                </c:pt>
                <c:pt idx="693">
                  <c:v>15408.0</c:v>
                </c:pt>
                <c:pt idx="694">
                  <c:v>15252.0</c:v>
                </c:pt>
                <c:pt idx="695">
                  <c:v>15093.0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'Débit 5min lez vistre vidourle '!$C$2</c:f>
              <c:strCache>
                <c:ptCount val="1"/>
                <c:pt idx="0">
                  <c:v>Lez</c:v>
                </c:pt>
              </c:strCache>
            </c:strRef>
          </c:tx>
          <c:spPr>
            <a:ln w="3175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'Débit 5min lez vistre vidourle '!$A$243:$A$938</c:f>
              <c:numCache>
                <c:formatCode>m/d/yyyy\ h:mm</c:formatCode>
                <c:ptCount val="696"/>
                <c:pt idx="0">
                  <c:v>40835.0</c:v>
                </c:pt>
                <c:pt idx="1">
                  <c:v>40835.04167</c:v>
                </c:pt>
                <c:pt idx="2">
                  <c:v>40835.08333</c:v>
                </c:pt>
                <c:pt idx="3">
                  <c:v>40835.125</c:v>
                </c:pt>
                <c:pt idx="4">
                  <c:v>40835.16667</c:v>
                </c:pt>
                <c:pt idx="5">
                  <c:v>40835.20833</c:v>
                </c:pt>
                <c:pt idx="6">
                  <c:v>40835.25</c:v>
                </c:pt>
                <c:pt idx="7">
                  <c:v>40835.29166999998</c:v>
                </c:pt>
                <c:pt idx="8">
                  <c:v>40835.33333</c:v>
                </c:pt>
                <c:pt idx="9">
                  <c:v>40835.375</c:v>
                </c:pt>
                <c:pt idx="10">
                  <c:v>40835.41667</c:v>
                </c:pt>
                <c:pt idx="11">
                  <c:v>40835.45833</c:v>
                </c:pt>
                <c:pt idx="12">
                  <c:v>40835.5</c:v>
                </c:pt>
                <c:pt idx="13">
                  <c:v>40835.54167</c:v>
                </c:pt>
                <c:pt idx="14">
                  <c:v>40835.58333</c:v>
                </c:pt>
                <c:pt idx="15">
                  <c:v>40835.625</c:v>
                </c:pt>
                <c:pt idx="16">
                  <c:v>40835.66667</c:v>
                </c:pt>
                <c:pt idx="17">
                  <c:v>40835.70833</c:v>
                </c:pt>
                <c:pt idx="18">
                  <c:v>40835.75</c:v>
                </c:pt>
                <c:pt idx="19">
                  <c:v>40835.79166999998</c:v>
                </c:pt>
                <c:pt idx="20">
                  <c:v>40835.83333</c:v>
                </c:pt>
                <c:pt idx="21">
                  <c:v>40835.875</c:v>
                </c:pt>
                <c:pt idx="22">
                  <c:v>40835.91667</c:v>
                </c:pt>
                <c:pt idx="23">
                  <c:v>40835.95833</c:v>
                </c:pt>
                <c:pt idx="24">
                  <c:v>40836.0</c:v>
                </c:pt>
                <c:pt idx="25">
                  <c:v>40836.04167</c:v>
                </c:pt>
                <c:pt idx="26">
                  <c:v>40836.08333</c:v>
                </c:pt>
                <c:pt idx="27">
                  <c:v>40836.125</c:v>
                </c:pt>
                <c:pt idx="28">
                  <c:v>40836.16667</c:v>
                </c:pt>
                <c:pt idx="29">
                  <c:v>40836.20833</c:v>
                </c:pt>
                <c:pt idx="30">
                  <c:v>40836.25</c:v>
                </c:pt>
                <c:pt idx="31">
                  <c:v>40836.29166999998</c:v>
                </c:pt>
                <c:pt idx="32">
                  <c:v>40836.33333</c:v>
                </c:pt>
                <c:pt idx="33">
                  <c:v>40836.375</c:v>
                </c:pt>
                <c:pt idx="34">
                  <c:v>40836.41667</c:v>
                </c:pt>
                <c:pt idx="35">
                  <c:v>40836.45833</c:v>
                </c:pt>
                <c:pt idx="36">
                  <c:v>40836.5</c:v>
                </c:pt>
                <c:pt idx="37">
                  <c:v>40836.54167</c:v>
                </c:pt>
                <c:pt idx="38">
                  <c:v>40836.58333</c:v>
                </c:pt>
                <c:pt idx="39">
                  <c:v>40836.625</c:v>
                </c:pt>
                <c:pt idx="40">
                  <c:v>40836.66667</c:v>
                </c:pt>
                <c:pt idx="41">
                  <c:v>40836.70833</c:v>
                </c:pt>
                <c:pt idx="42">
                  <c:v>40836.75</c:v>
                </c:pt>
                <c:pt idx="43">
                  <c:v>40836.79166999998</c:v>
                </c:pt>
                <c:pt idx="44">
                  <c:v>40836.83333</c:v>
                </c:pt>
                <c:pt idx="45">
                  <c:v>40836.875</c:v>
                </c:pt>
                <c:pt idx="46">
                  <c:v>40836.91667</c:v>
                </c:pt>
                <c:pt idx="47">
                  <c:v>40836.95833</c:v>
                </c:pt>
                <c:pt idx="48">
                  <c:v>40837.0</c:v>
                </c:pt>
                <c:pt idx="49">
                  <c:v>40837.04167</c:v>
                </c:pt>
                <c:pt idx="50">
                  <c:v>40837.08333</c:v>
                </c:pt>
                <c:pt idx="51">
                  <c:v>40837.125</c:v>
                </c:pt>
                <c:pt idx="52">
                  <c:v>40837.16667</c:v>
                </c:pt>
                <c:pt idx="53">
                  <c:v>40837.20833</c:v>
                </c:pt>
                <c:pt idx="54">
                  <c:v>40837.25</c:v>
                </c:pt>
                <c:pt idx="55">
                  <c:v>40837.29166999998</c:v>
                </c:pt>
                <c:pt idx="56">
                  <c:v>40837.33333</c:v>
                </c:pt>
                <c:pt idx="57">
                  <c:v>40837.375</c:v>
                </c:pt>
                <c:pt idx="58">
                  <c:v>40837.41667</c:v>
                </c:pt>
                <c:pt idx="59">
                  <c:v>40837.45833</c:v>
                </c:pt>
                <c:pt idx="60">
                  <c:v>40837.5</c:v>
                </c:pt>
                <c:pt idx="61">
                  <c:v>40837.54167</c:v>
                </c:pt>
                <c:pt idx="62">
                  <c:v>40837.58333</c:v>
                </c:pt>
                <c:pt idx="63">
                  <c:v>40837.625</c:v>
                </c:pt>
                <c:pt idx="64">
                  <c:v>40837.66667</c:v>
                </c:pt>
                <c:pt idx="65">
                  <c:v>40837.70833</c:v>
                </c:pt>
                <c:pt idx="66">
                  <c:v>40837.75</c:v>
                </c:pt>
                <c:pt idx="67">
                  <c:v>40837.79166999998</c:v>
                </c:pt>
                <c:pt idx="68">
                  <c:v>40837.83333</c:v>
                </c:pt>
                <c:pt idx="69">
                  <c:v>40837.875</c:v>
                </c:pt>
                <c:pt idx="70">
                  <c:v>40837.91667</c:v>
                </c:pt>
                <c:pt idx="71">
                  <c:v>40837.95833</c:v>
                </c:pt>
                <c:pt idx="72">
                  <c:v>40838.0</c:v>
                </c:pt>
                <c:pt idx="73">
                  <c:v>40838.04167</c:v>
                </c:pt>
                <c:pt idx="74">
                  <c:v>40838.08333</c:v>
                </c:pt>
                <c:pt idx="75">
                  <c:v>40838.125</c:v>
                </c:pt>
                <c:pt idx="76">
                  <c:v>40838.16667</c:v>
                </c:pt>
                <c:pt idx="77">
                  <c:v>40838.20833</c:v>
                </c:pt>
                <c:pt idx="78">
                  <c:v>40838.25</c:v>
                </c:pt>
                <c:pt idx="79">
                  <c:v>40838.29166999998</c:v>
                </c:pt>
                <c:pt idx="80">
                  <c:v>40838.33333</c:v>
                </c:pt>
                <c:pt idx="81">
                  <c:v>40838.375</c:v>
                </c:pt>
                <c:pt idx="82">
                  <c:v>40838.41667</c:v>
                </c:pt>
                <c:pt idx="83">
                  <c:v>40838.45833</c:v>
                </c:pt>
                <c:pt idx="84">
                  <c:v>40838.5</c:v>
                </c:pt>
                <c:pt idx="85">
                  <c:v>40838.54167</c:v>
                </c:pt>
                <c:pt idx="86">
                  <c:v>40838.58333</c:v>
                </c:pt>
                <c:pt idx="87">
                  <c:v>40838.625</c:v>
                </c:pt>
                <c:pt idx="88">
                  <c:v>40838.66667</c:v>
                </c:pt>
                <c:pt idx="89">
                  <c:v>40838.70833</c:v>
                </c:pt>
                <c:pt idx="90">
                  <c:v>40838.75</c:v>
                </c:pt>
                <c:pt idx="91">
                  <c:v>40838.79166999998</c:v>
                </c:pt>
                <c:pt idx="92">
                  <c:v>40838.83333</c:v>
                </c:pt>
                <c:pt idx="93">
                  <c:v>40838.875</c:v>
                </c:pt>
                <c:pt idx="94">
                  <c:v>40838.91667</c:v>
                </c:pt>
                <c:pt idx="95">
                  <c:v>40838.95833</c:v>
                </c:pt>
                <c:pt idx="96">
                  <c:v>40839.0</c:v>
                </c:pt>
                <c:pt idx="97">
                  <c:v>40839.04167</c:v>
                </c:pt>
                <c:pt idx="98">
                  <c:v>40839.08333</c:v>
                </c:pt>
                <c:pt idx="99">
                  <c:v>40839.125</c:v>
                </c:pt>
                <c:pt idx="100">
                  <c:v>40839.16667</c:v>
                </c:pt>
                <c:pt idx="101">
                  <c:v>40839.20833</c:v>
                </c:pt>
                <c:pt idx="102">
                  <c:v>40839.25</c:v>
                </c:pt>
                <c:pt idx="103">
                  <c:v>40839.29166999998</c:v>
                </c:pt>
                <c:pt idx="104">
                  <c:v>40839.33333</c:v>
                </c:pt>
                <c:pt idx="105">
                  <c:v>40839.375</c:v>
                </c:pt>
                <c:pt idx="106">
                  <c:v>40839.41667</c:v>
                </c:pt>
                <c:pt idx="107">
                  <c:v>40839.45833</c:v>
                </c:pt>
                <c:pt idx="108">
                  <c:v>40839.5</c:v>
                </c:pt>
                <c:pt idx="109">
                  <c:v>40839.54167</c:v>
                </c:pt>
                <c:pt idx="110">
                  <c:v>40839.58333</c:v>
                </c:pt>
                <c:pt idx="111">
                  <c:v>40839.625</c:v>
                </c:pt>
                <c:pt idx="112">
                  <c:v>40839.66667</c:v>
                </c:pt>
                <c:pt idx="113">
                  <c:v>40839.70833</c:v>
                </c:pt>
                <c:pt idx="114">
                  <c:v>40839.75</c:v>
                </c:pt>
                <c:pt idx="115">
                  <c:v>40839.79166999998</c:v>
                </c:pt>
                <c:pt idx="116">
                  <c:v>40839.83333</c:v>
                </c:pt>
                <c:pt idx="117">
                  <c:v>40839.875</c:v>
                </c:pt>
                <c:pt idx="118">
                  <c:v>40839.91667</c:v>
                </c:pt>
                <c:pt idx="119">
                  <c:v>40839.95833</c:v>
                </c:pt>
                <c:pt idx="120">
                  <c:v>40840.0</c:v>
                </c:pt>
                <c:pt idx="121">
                  <c:v>40840.04167</c:v>
                </c:pt>
                <c:pt idx="122">
                  <c:v>40840.08333</c:v>
                </c:pt>
                <c:pt idx="123">
                  <c:v>40840.125</c:v>
                </c:pt>
                <c:pt idx="124">
                  <c:v>40840.16667</c:v>
                </c:pt>
                <c:pt idx="125">
                  <c:v>40840.20833</c:v>
                </c:pt>
                <c:pt idx="126">
                  <c:v>40840.25</c:v>
                </c:pt>
                <c:pt idx="127">
                  <c:v>40840.29166999998</c:v>
                </c:pt>
                <c:pt idx="128">
                  <c:v>40840.33333</c:v>
                </c:pt>
                <c:pt idx="129">
                  <c:v>40840.375</c:v>
                </c:pt>
                <c:pt idx="130">
                  <c:v>40840.41667</c:v>
                </c:pt>
                <c:pt idx="131">
                  <c:v>40840.45833</c:v>
                </c:pt>
                <c:pt idx="132">
                  <c:v>40840.5</c:v>
                </c:pt>
                <c:pt idx="133">
                  <c:v>40840.54167</c:v>
                </c:pt>
                <c:pt idx="134">
                  <c:v>40840.58333</c:v>
                </c:pt>
                <c:pt idx="135">
                  <c:v>40840.625</c:v>
                </c:pt>
                <c:pt idx="136">
                  <c:v>40840.66667</c:v>
                </c:pt>
                <c:pt idx="137">
                  <c:v>40840.70833</c:v>
                </c:pt>
                <c:pt idx="138">
                  <c:v>40840.75</c:v>
                </c:pt>
                <c:pt idx="139">
                  <c:v>40840.79166999998</c:v>
                </c:pt>
                <c:pt idx="140">
                  <c:v>40840.83333</c:v>
                </c:pt>
                <c:pt idx="141">
                  <c:v>40840.875</c:v>
                </c:pt>
                <c:pt idx="142">
                  <c:v>40840.91667</c:v>
                </c:pt>
                <c:pt idx="143">
                  <c:v>40840.95833</c:v>
                </c:pt>
                <c:pt idx="144">
                  <c:v>40841.0</c:v>
                </c:pt>
                <c:pt idx="145">
                  <c:v>40841.04167</c:v>
                </c:pt>
                <c:pt idx="146">
                  <c:v>40841.08333</c:v>
                </c:pt>
                <c:pt idx="147">
                  <c:v>40841.125</c:v>
                </c:pt>
                <c:pt idx="148">
                  <c:v>40841.16667</c:v>
                </c:pt>
                <c:pt idx="149">
                  <c:v>40841.20833</c:v>
                </c:pt>
                <c:pt idx="150">
                  <c:v>40841.25</c:v>
                </c:pt>
                <c:pt idx="151">
                  <c:v>40841.29166999998</c:v>
                </c:pt>
                <c:pt idx="152">
                  <c:v>40841.33333</c:v>
                </c:pt>
                <c:pt idx="153">
                  <c:v>40841.375</c:v>
                </c:pt>
                <c:pt idx="154">
                  <c:v>40841.41667</c:v>
                </c:pt>
                <c:pt idx="155">
                  <c:v>40841.45833</c:v>
                </c:pt>
                <c:pt idx="156">
                  <c:v>40841.5</c:v>
                </c:pt>
                <c:pt idx="157">
                  <c:v>40841.54167</c:v>
                </c:pt>
                <c:pt idx="158">
                  <c:v>40841.58333</c:v>
                </c:pt>
                <c:pt idx="159">
                  <c:v>40841.625</c:v>
                </c:pt>
                <c:pt idx="160">
                  <c:v>40841.66667</c:v>
                </c:pt>
                <c:pt idx="161">
                  <c:v>40841.70833</c:v>
                </c:pt>
                <c:pt idx="162">
                  <c:v>40841.75</c:v>
                </c:pt>
                <c:pt idx="163">
                  <c:v>40841.79166999998</c:v>
                </c:pt>
                <c:pt idx="164">
                  <c:v>40841.83333</c:v>
                </c:pt>
                <c:pt idx="165">
                  <c:v>40841.875</c:v>
                </c:pt>
                <c:pt idx="166">
                  <c:v>40841.91667</c:v>
                </c:pt>
                <c:pt idx="167">
                  <c:v>40841.95833</c:v>
                </c:pt>
                <c:pt idx="168">
                  <c:v>40842.0</c:v>
                </c:pt>
                <c:pt idx="169">
                  <c:v>40842.04167</c:v>
                </c:pt>
                <c:pt idx="170">
                  <c:v>40842.08333</c:v>
                </c:pt>
                <c:pt idx="171">
                  <c:v>40842.125</c:v>
                </c:pt>
                <c:pt idx="172">
                  <c:v>40842.16667</c:v>
                </c:pt>
                <c:pt idx="173">
                  <c:v>40842.20833</c:v>
                </c:pt>
                <c:pt idx="174">
                  <c:v>40842.25</c:v>
                </c:pt>
                <c:pt idx="175">
                  <c:v>40842.29166999998</c:v>
                </c:pt>
                <c:pt idx="176">
                  <c:v>40842.33333</c:v>
                </c:pt>
                <c:pt idx="177">
                  <c:v>40842.375</c:v>
                </c:pt>
                <c:pt idx="178">
                  <c:v>40842.41667</c:v>
                </c:pt>
                <c:pt idx="179">
                  <c:v>40842.45833</c:v>
                </c:pt>
                <c:pt idx="180">
                  <c:v>40842.5</c:v>
                </c:pt>
                <c:pt idx="181">
                  <c:v>40842.54167</c:v>
                </c:pt>
                <c:pt idx="182">
                  <c:v>40842.58333</c:v>
                </c:pt>
                <c:pt idx="183">
                  <c:v>40842.625</c:v>
                </c:pt>
                <c:pt idx="184">
                  <c:v>40842.66667</c:v>
                </c:pt>
                <c:pt idx="185">
                  <c:v>40842.70833</c:v>
                </c:pt>
                <c:pt idx="186">
                  <c:v>40842.75</c:v>
                </c:pt>
                <c:pt idx="187">
                  <c:v>40842.79166999998</c:v>
                </c:pt>
                <c:pt idx="188">
                  <c:v>40842.83333</c:v>
                </c:pt>
                <c:pt idx="189">
                  <c:v>40842.875</c:v>
                </c:pt>
                <c:pt idx="190">
                  <c:v>40842.91667</c:v>
                </c:pt>
                <c:pt idx="191">
                  <c:v>40842.95833</c:v>
                </c:pt>
                <c:pt idx="192">
                  <c:v>40843.0</c:v>
                </c:pt>
                <c:pt idx="193">
                  <c:v>40843.04167</c:v>
                </c:pt>
                <c:pt idx="194">
                  <c:v>40843.08333</c:v>
                </c:pt>
                <c:pt idx="195">
                  <c:v>40843.125</c:v>
                </c:pt>
                <c:pt idx="196">
                  <c:v>40843.16667</c:v>
                </c:pt>
                <c:pt idx="197">
                  <c:v>40843.20833</c:v>
                </c:pt>
                <c:pt idx="198">
                  <c:v>40843.25</c:v>
                </c:pt>
                <c:pt idx="199">
                  <c:v>40843.29166999998</c:v>
                </c:pt>
                <c:pt idx="200">
                  <c:v>40843.33333</c:v>
                </c:pt>
                <c:pt idx="201">
                  <c:v>40843.375</c:v>
                </c:pt>
                <c:pt idx="202">
                  <c:v>40843.41667</c:v>
                </c:pt>
                <c:pt idx="203">
                  <c:v>40843.45833</c:v>
                </c:pt>
                <c:pt idx="204">
                  <c:v>40843.5</c:v>
                </c:pt>
                <c:pt idx="205">
                  <c:v>40843.54167</c:v>
                </c:pt>
                <c:pt idx="206">
                  <c:v>40843.58333</c:v>
                </c:pt>
                <c:pt idx="207">
                  <c:v>40843.625</c:v>
                </c:pt>
                <c:pt idx="208">
                  <c:v>40843.66667</c:v>
                </c:pt>
                <c:pt idx="209">
                  <c:v>40843.70833</c:v>
                </c:pt>
                <c:pt idx="210">
                  <c:v>40843.75</c:v>
                </c:pt>
                <c:pt idx="211">
                  <c:v>40843.79166999998</c:v>
                </c:pt>
                <c:pt idx="212">
                  <c:v>40843.83333</c:v>
                </c:pt>
                <c:pt idx="213">
                  <c:v>40843.875</c:v>
                </c:pt>
                <c:pt idx="214">
                  <c:v>40843.91667</c:v>
                </c:pt>
                <c:pt idx="215">
                  <c:v>40843.95833</c:v>
                </c:pt>
                <c:pt idx="216">
                  <c:v>40844.0</c:v>
                </c:pt>
                <c:pt idx="217">
                  <c:v>40844.04167</c:v>
                </c:pt>
                <c:pt idx="218">
                  <c:v>40844.08333</c:v>
                </c:pt>
                <c:pt idx="219">
                  <c:v>40844.125</c:v>
                </c:pt>
                <c:pt idx="220">
                  <c:v>40844.16667</c:v>
                </c:pt>
                <c:pt idx="221">
                  <c:v>40844.20833</c:v>
                </c:pt>
                <c:pt idx="222">
                  <c:v>40844.25</c:v>
                </c:pt>
                <c:pt idx="223">
                  <c:v>40844.29166999998</c:v>
                </c:pt>
                <c:pt idx="224">
                  <c:v>40844.33333</c:v>
                </c:pt>
                <c:pt idx="225">
                  <c:v>40844.375</c:v>
                </c:pt>
                <c:pt idx="226">
                  <c:v>40844.41667</c:v>
                </c:pt>
                <c:pt idx="227">
                  <c:v>40844.45833</c:v>
                </c:pt>
                <c:pt idx="228">
                  <c:v>40844.5</c:v>
                </c:pt>
                <c:pt idx="229">
                  <c:v>40844.54167</c:v>
                </c:pt>
                <c:pt idx="230">
                  <c:v>40844.58333</c:v>
                </c:pt>
                <c:pt idx="231">
                  <c:v>40844.625</c:v>
                </c:pt>
                <c:pt idx="232">
                  <c:v>40844.66667</c:v>
                </c:pt>
                <c:pt idx="233">
                  <c:v>40844.70833</c:v>
                </c:pt>
                <c:pt idx="234">
                  <c:v>40844.75</c:v>
                </c:pt>
                <c:pt idx="235">
                  <c:v>40844.79166999998</c:v>
                </c:pt>
                <c:pt idx="236">
                  <c:v>40844.83333</c:v>
                </c:pt>
                <c:pt idx="237">
                  <c:v>40844.875</c:v>
                </c:pt>
                <c:pt idx="238">
                  <c:v>40844.91667</c:v>
                </c:pt>
                <c:pt idx="239">
                  <c:v>40844.95833</c:v>
                </c:pt>
                <c:pt idx="240">
                  <c:v>40845.0</c:v>
                </c:pt>
                <c:pt idx="241">
                  <c:v>40845.04167</c:v>
                </c:pt>
                <c:pt idx="242">
                  <c:v>40845.08333</c:v>
                </c:pt>
                <c:pt idx="243">
                  <c:v>40845.125</c:v>
                </c:pt>
                <c:pt idx="244">
                  <c:v>40845.16667</c:v>
                </c:pt>
                <c:pt idx="245">
                  <c:v>40845.20833</c:v>
                </c:pt>
                <c:pt idx="246">
                  <c:v>40845.25</c:v>
                </c:pt>
                <c:pt idx="247">
                  <c:v>40845.29166999998</c:v>
                </c:pt>
                <c:pt idx="248">
                  <c:v>40845.33333</c:v>
                </c:pt>
                <c:pt idx="249">
                  <c:v>40845.375</c:v>
                </c:pt>
                <c:pt idx="250">
                  <c:v>40845.41667</c:v>
                </c:pt>
                <c:pt idx="251">
                  <c:v>40845.45833</c:v>
                </c:pt>
                <c:pt idx="252">
                  <c:v>40845.5</c:v>
                </c:pt>
                <c:pt idx="253">
                  <c:v>40845.54167</c:v>
                </c:pt>
                <c:pt idx="254">
                  <c:v>40845.58333</c:v>
                </c:pt>
                <c:pt idx="255">
                  <c:v>40845.625</c:v>
                </c:pt>
                <c:pt idx="256">
                  <c:v>40845.66667</c:v>
                </c:pt>
                <c:pt idx="257">
                  <c:v>40845.70833</c:v>
                </c:pt>
                <c:pt idx="258">
                  <c:v>40845.75</c:v>
                </c:pt>
                <c:pt idx="259">
                  <c:v>40845.79166999998</c:v>
                </c:pt>
                <c:pt idx="260">
                  <c:v>40845.83333</c:v>
                </c:pt>
                <c:pt idx="261">
                  <c:v>40845.875</c:v>
                </c:pt>
                <c:pt idx="262">
                  <c:v>40845.91667</c:v>
                </c:pt>
                <c:pt idx="263">
                  <c:v>40845.95833</c:v>
                </c:pt>
                <c:pt idx="264">
                  <c:v>40846.0</c:v>
                </c:pt>
                <c:pt idx="265">
                  <c:v>40846.04167</c:v>
                </c:pt>
                <c:pt idx="266">
                  <c:v>40846.08333</c:v>
                </c:pt>
                <c:pt idx="267">
                  <c:v>40846.125</c:v>
                </c:pt>
                <c:pt idx="268">
                  <c:v>40846.16667</c:v>
                </c:pt>
                <c:pt idx="269">
                  <c:v>40846.20833</c:v>
                </c:pt>
                <c:pt idx="270">
                  <c:v>40846.25</c:v>
                </c:pt>
                <c:pt idx="271">
                  <c:v>40846.29166999998</c:v>
                </c:pt>
                <c:pt idx="272">
                  <c:v>40846.33333</c:v>
                </c:pt>
                <c:pt idx="273">
                  <c:v>40846.375</c:v>
                </c:pt>
                <c:pt idx="274">
                  <c:v>40846.41667</c:v>
                </c:pt>
                <c:pt idx="275">
                  <c:v>40846.45833</c:v>
                </c:pt>
                <c:pt idx="276">
                  <c:v>40846.5</c:v>
                </c:pt>
                <c:pt idx="277">
                  <c:v>40846.54167</c:v>
                </c:pt>
                <c:pt idx="278">
                  <c:v>40846.58333</c:v>
                </c:pt>
                <c:pt idx="279">
                  <c:v>40846.625</c:v>
                </c:pt>
                <c:pt idx="280">
                  <c:v>40846.66667</c:v>
                </c:pt>
                <c:pt idx="281">
                  <c:v>40846.70833</c:v>
                </c:pt>
                <c:pt idx="282">
                  <c:v>40846.75</c:v>
                </c:pt>
                <c:pt idx="283">
                  <c:v>40846.79166999998</c:v>
                </c:pt>
                <c:pt idx="284">
                  <c:v>40846.83333</c:v>
                </c:pt>
                <c:pt idx="285">
                  <c:v>40846.875</c:v>
                </c:pt>
                <c:pt idx="286">
                  <c:v>40846.91667</c:v>
                </c:pt>
                <c:pt idx="287">
                  <c:v>40846.95833</c:v>
                </c:pt>
                <c:pt idx="288">
                  <c:v>40847.0</c:v>
                </c:pt>
                <c:pt idx="289">
                  <c:v>40847.04167</c:v>
                </c:pt>
                <c:pt idx="290">
                  <c:v>40847.08333</c:v>
                </c:pt>
                <c:pt idx="291">
                  <c:v>40847.125</c:v>
                </c:pt>
                <c:pt idx="292">
                  <c:v>40847.16667</c:v>
                </c:pt>
                <c:pt idx="293">
                  <c:v>40847.20833</c:v>
                </c:pt>
                <c:pt idx="294">
                  <c:v>40847.25</c:v>
                </c:pt>
                <c:pt idx="295">
                  <c:v>40847.29166999998</c:v>
                </c:pt>
                <c:pt idx="296">
                  <c:v>40847.33333</c:v>
                </c:pt>
                <c:pt idx="297">
                  <c:v>40847.375</c:v>
                </c:pt>
                <c:pt idx="298">
                  <c:v>40847.41667</c:v>
                </c:pt>
                <c:pt idx="299">
                  <c:v>40847.45833</c:v>
                </c:pt>
                <c:pt idx="300">
                  <c:v>40847.5</c:v>
                </c:pt>
                <c:pt idx="301">
                  <c:v>40847.54167</c:v>
                </c:pt>
                <c:pt idx="302">
                  <c:v>40847.58333</c:v>
                </c:pt>
                <c:pt idx="303">
                  <c:v>40847.625</c:v>
                </c:pt>
                <c:pt idx="304">
                  <c:v>40847.66667</c:v>
                </c:pt>
                <c:pt idx="305">
                  <c:v>40847.70833</c:v>
                </c:pt>
                <c:pt idx="306">
                  <c:v>40847.75</c:v>
                </c:pt>
                <c:pt idx="307">
                  <c:v>40847.79166999998</c:v>
                </c:pt>
                <c:pt idx="308">
                  <c:v>40847.83333</c:v>
                </c:pt>
                <c:pt idx="309">
                  <c:v>40847.875</c:v>
                </c:pt>
                <c:pt idx="310">
                  <c:v>40847.91667</c:v>
                </c:pt>
                <c:pt idx="311">
                  <c:v>40847.95833</c:v>
                </c:pt>
                <c:pt idx="312">
                  <c:v>40848.0</c:v>
                </c:pt>
                <c:pt idx="313">
                  <c:v>40848.04167</c:v>
                </c:pt>
                <c:pt idx="314">
                  <c:v>40848.08333</c:v>
                </c:pt>
                <c:pt idx="315">
                  <c:v>40848.125</c:v>
                </c:pt>
                <c:pt idx="316">
                  <c:v>40848.16667</c:v>
                </c:pt>
                <c:pt idx="317">
                  <c:v>40848.20833</c:v>
                </c:pt>
                <c:pt idx="318">
                  <c:v>40848.25</c:v>
                </c:pt>
                <c:pt idx="319">
                  <c:v>40848.29166999998</c:v>
                </c:pt>
                <c:pt idx="320">
                  <c:v>40848.33333</c:v>
                </c:pt>
                <c:pt idx="321">
                  <c:v>40848.375</c:v>
                </c:pt>
                <c:pt idx="322">
                  <c:v>40848.41667</c:v>
                </c:pt>
                <c:pt idx="323">
                  <c:v>40848.45833</c:v>
                </c:pt>
                <c:pt idx="324">
                  <c:v>40848.5</c:v>
                </c:pt>
                <c:pt idx="325">
                  <c:v>40848.54167</c:v>
                </c:pt>
                <c:pt idx="326">
                  <c:v>40848.58333</c:v>
                </c:pt>
                <c:pt idx="327">
                  <c:v>40848.625</c:v>
                </c:pt>
                <c:pt idx="328">
                  <c:v>40848.66667</c:v>
                </c:pt>
                <c:pt idx="329">
                  <c:v>40848.70833</c:v>
                </c:pt>
                <c:pt idx="330">
                  <c:v>40848.75</c:v>
                </c:pt>
                <c:pt idx="331">
                  <c:v>40848.79166999998</c:v>
                </c:pt>
                <c:pt idx="332">
                  <c:v>40848.83333</c:v>
                </c:pt>
                <c:pt idx="333">
                  <c:v>40848.875</c:v>
                </c:pt>
                <c:pt idx="334">
                  <c:v>40848.91667</c:v>
                </c:pt>
                <c:pt idx="335">
                  <c:v>40848.95833</c:v>
                </c:pt>
                <c:pt idx="336">
                  <c:v>40849.0</c:v>
                </c:pt>
                <c:pt idx="337">
                  <c:v>40849.04167</c:v>
                </c:pt>
                <c:pt idx="338">
                  <c:v>40849.08333</c:v>
                </c:pt>
                <c:pt idx="339">
                  <c:v>40849.125</c:v>
                </c:pt>
                <c:pt idx="340">
                  <c:v>40849.16667</c:v>
                </c:pt>
                <c:pt idx="341">
                  <c:v>40849.20833</c:v>
                </c:pt>
                <c:pt idx="342">
                  <c:v>40849.25</c:v>
                </c:pt>
                <c:pt idx="343">
                  <c:v>40849.29166999998</c:v>
                </c:pt>
                <c:pt idx="344">
                  <c:v>40849.33333</c:v>
                </c:pt>
                <c:pt idx="345">
                  <c:v>40849.375</c:v>
                </c:pt>
                <c:pt idx="346">
                  <c:v>40849.41667</c:v>
                </c:pt>
                <c:pt idx="347">
                  <c:v>40849.45833</c:v>
                </c:pt>
                <c:pt idx="348">
                  <c:v>40849.5</c:v>
                </c:pt>
                <c:pt idx="349">
                  <c:v>40849.54167</c:v>
                </c:pt>
                <c:pt idx="350">
                  <c:v>40849.58333</c:v>
                </c:pt>
                <c:pt idx="351">
                  <c:v>40849.625</c:v>
                </c:pt>
                <c:pt idx="352">
                  <c:v>40849.66667</c:v>
                </c:pt>
                <c:pt idx="353">
                  <c:v>40849.70833</c:v>
                </c:pt>
                <c:pt idx="354">
                  <c:v>40849.75</c:v>
                </c:pt>
                <c:pt idx="355">
                  <c:v>40849.79166999998</c:v>
                </c:pt>
                <c:pt idx="356">
                  <c:v>40849.83333</c:v>
                </c:pt>
                <c:pt idx="357">
                  <c:v>40849.875</c:v>
                </c:pt>
                <c:pt idx="358">
                  <c:v>40849.91667</c:v>
                </c:pt>
                <c:pt idx="359">
                  <c:v>40849.95833</c:v>
                </c:pt>
                <c:pt idx="360">
                  <c:v>40850.0</c:v>
                </c:pt>
                <c:pt idx="361">
                  <c:v>40850.04167</c:v>
                </c:pt>
                <c:pt idx="362">
                  <c:v>40850.08333</c:v>
                </c:pt>
                <c:pt idx="363">
                  <c:v>40850.125</c:v>
                </c:pt>
                <c:pt idx="364">
                  <c:v>40850.16667</c:v>
                </c:pt>
                <c:pt idx="365">
                  <c:v>40850.20833</c:v>
                </c:pt>
                <c:pt idx="366">
                  <c:v>40850.25</c:v>
                </c:pt>
                <c:pt idx="367">
                  <c:v>40850.29166999998</c:v>
                </c:pt>
                <c:pt idx="368">
                  <c:v>40850.33333</c:v>
                </c:pt>
                <c:pt idx="369">
                  <c:v>40850.375</c:v>
                </c:pt>
                <c:pt idx="370">
                  <c:v>40850.41667</c:v>
                </c:pt>
                <c:pt idx="371">
                  <c:v>40850.45833</c:v>
                </c:pt>
                <c:pt idx="372">
                  <c:v>40850.5</c:v>
                </c:pt>
                <c:pt idx="373">
                  <c:v>40850.54167</c:v>
                </c:pt>
                <c:pt idx="374">
                  <c:v>40850.58333</c:v>
                </c:pt>
                <c:pt idx="375">
                  <c:v>40850.625</c:v>
                </c:pt>
                <c:pt idx="376">
                  <c:v>40850.66667</c:v>
                </c:pt>
                <c:pt idx="377">
                  <c:v>40850.70833</c:v>
                </c:pt>
                <c:pt idx="378">
                  <c:v>40850.75</c:v>
                </c:pt>
                <c:pt idx="379">
                  <c:v>40850.79166999998</c:v>
                </c:pt>
                <c:pt idx="380">
                  <c:v>40850.83333</c:v>
                </c:pt>
                <c:pt idx="381">
                  <c:v>40850.875</c:v>
                </c:pt>
                <c:pt idx="382">
                  <c:v>40850.91667</c:v>
                </c:pt>
                <c:pt idx="383">
                  <c:v>40850.95833</c:v>
                </c:pt>
                <c:pt idx="384">
                  <c:v>40851.0</c:v>
                </c:pt>
                <c:pt idx="385">
                  <c:v>40851.04167</c:v>
                </c:pt>
                <c:pt idx="386">
                  <c:v>40851.08333</c:v>
                </c:pt>
                <c:pt idx="387">
                  <c:v>40851.125</c:v>
                </c:pt>
                <c:pt idx="388">
                  <c:v>40851.16667</c:v>
                </c:pt>
                <c:pt idx="389">
                  <c:v>40851.20833</c:v>
                </c:pt>
                <c:pt idx="390">
                  <c:v>40851.25</c:v>
                </c:pt>
                <c:pt idx="391">
                  <c:v>40851.29166999998</c:v>
                </c:pt>
                <c:pt idx="392">
                  <c:v>40851.33333</c:v>
                </c:pt>
                <c:pt idx="393">
                  <c:v>40851.375</c:v>
                </c:pt>
                <c:pt idx="394">
                  <c:v>40851.41667</c:v>
                </c:pt>
                <c:pt idx="395">
                  <c:v>40851.45833</c:v>
                </c:pt>
                <c:pt idx="396">
                  <c:v>40851.5</c:v>
                </c:pt>
                <c:pt idx="397">
                  <c:v>40851.54167</c:v>
                </c:pt>
                <c:pt idx="398">
                  <c:v>40851.58333</c:v>
                </c:pt>
                <c:pt idx="399">
                  <c:v>40851.625</c:v>
                </c:pt>
                <c:pt idx="400">
                  <c:v>40851.66667</c:v>
                </c:pt>
                <c:pt idx="401">
                  <c:v>40851.70833</c:v>
                </c:pt>
                <c:pt idx="402">
                  <c:v>40851.75</c:v>
                </c:pt>
                <c:pt idx="403">
                  <c:v>40851.79166999998</c:v>
                </c:pt>
                <c:pt idx="404">
                  <c:v>40851.83333</c:v>
                </c:pt>
                <c:pt idx="405">
                  <c:v>40851.875</c:v>
                </c:pt>
                <c:pt idx="406">
                  <c:v>40851.91667</c:v>
                </c:pt>
                <c:pt idx="407">
                  <c:v>40851.95833</c:v>
                </c:pt>
                <c:pt idx="408">
                  <c:v>40852.0</c:v>
                </c:pt>
                <c:pt idx="409">
                  <c:v>40852.04167</c:v>
                </c:pt>
                <c:pt idx="410">
                  <c:v>40852.08333</c:v>
                </c:pt>
                <c:pt idx="411">
                  <c:v>40852.125</c:v>
                </c:pt>
                <c:pt idx="412">
                  <c:v>40852.16667</c:v>
                </c:pt>
                <c:pt idx="413">
                  <c:v>40852.20833</c:v>
                </c:pt>
                <c:pt idx="414">
                  <c:v>40852.25</c:v>
                </c:pt>
                <c:pt idx="415">
                  <c:v>40852.29166999998</c:v>
                </c:pt>
                <c:pt idx="416">
                  <c:v>40852.33333</c:v>
                </c:pt>
                <c:pt idx="417">
                  <c:v>40852.375</c:v>
                </c:pt>
                <c:pt idx="418">
                  <c:v>40852.41667</c:v>
                </c:pt>
                <c:pt idx="419">
                  <c:v>40852.45833</c:v>
                </c:pt>
                <c:pt idx="420">
                  <c:v>40852.5</c:v>
                </c:pt>
                <c:pt idx="421">
                  <c:v>40852.54167</c:v>
                </c:pt>
                <c:pt idx="422">
                  <c:v>40852.58333</c:v>
                </c:pt>
                <c:pt idx="423">
                  <c:v>40852.625</c:v>
                </c:pt>
                <c:pt idx="424">
                  <c:v>40852.66667</c:v>
                </c:pt>
                <c:pt idx="425">
                  <c:v>40852.70833</c:v>
                </c:pt>
                <c:pt idx="426">
                  <c:v>40852.75</c:v>
                </c:pt>
                <c:pt idx="427">
                  <c:v>40852.79166999998</c:v>
                </c:pt>
                <c:pt idx="428">
                  <c:v>40852.83333</c:v>
                </c:pt>
                <c:pt idx="429">
                  <c:v>40852.875</c:v>
                </c:pt>
                <c:pt idx="430">
                  <c:v>40852.91667</c:v>
                </c:pt>
                <c:pt idx="431">
                  <c:v>40852.95833</c:v>
                </c:pt>
                <c:pt idx="432">
                  <c:v>40853.0</c:v>
                </c:pt>
                <c:pt idx="433">
                  <c:v>40853.04167</c:v>
                </c:pt>
                <c:pt idx="434">
                  <c:v>40853.08333</c:v>
                </c:pt>
                <c:pt idx="435">
                  <c:v>40853.125</c:v>
                </c:pt>
                <c:pt idx="436">
                  <c:v>40853.16667</c:v>
                </c:pt>
                <c:pt idx="437">
                  <c:v>40853.20833</c:v>
                </c:pt>
                <c:pt idx="438">
                  <c:v>40853.25</c:v>
                </c:pt>
                <c:pt idx="439">
                  <c:v>40853.29166999998</c:v>
                </c:pt>
                <c:pt idx="440">
                  <c:v>40853.33333</c:v>
                </c:pt>
                <c:pt idx="441">
                  <c:v>40853.375</c:v>
                </c:pt>
                <c:pt idx="442">
                  <c:v>40853.41667</c:v>
                </c:pt>
                <c:pt idx="443">
                  <c:v>40853.45833</c:v>
                </c:pt>
                <c:pt idx="444">
                  <c:v>40853.5</c:v>
                </c:pt>
                <c:pt idx="445">
                  <c:v>40853.54167</c:v>
                </c:pt>
                <c:pt idx="446">
                  <c:v>40853.58333</c:v>
                </c:pt>
                <c:pt idx="447">
                  <c:v>40853.625</c:v>
                </c:pt>
                <c:pt idx="448">
                  <c:v>40853.66667</c:v>
                </c:pt>
                <c:pt idx="449">
                  <c:v>40853.70833</c:v>
                </c:pt>
                <c:pt idx="450">
                  <c:v>40853.75</c:v>
                </c:pt>
                <c:pt idx="451">
                  <c:v>40853.79166999998</c:v>
                </c:pt>
                <c:pt idx="452">
                  <c:v>40853.83333</c:v>
                </c:pt>
                <c:pt idx="453">
                  <c:v>40853.875</c:v>
                </c:pt>
                <c:pt idx="454">
                  <c:v>40853.91667</c:v>
                </c:pt>
                <c:pt idx="455">
                  <c:v>40853.95833</c:v>
                </c:pt>
                <c:pt idx="456">
                  <c:v>40854.0</c:v>
                </c:pt>
                <c:pt idx="457">
                  <c:v>40854.04167</c:v>
                </c:pt>
                <c:pt idx="458">
                  <c:v>40854.08333</c:v>
                </c:pt>
                <c:pt idx="459">
                  <c:v>40854.125</c:v>
                </c:pt>
                <c:pt idx="460">
                  <c:v>40854.16667</c:v>
                </c:pt>
                <c:pt idx="461">
                  <c:v>40854.20833</c:v>
                </c:pt>
                <c:pt idx="462">
                  <c:v>40854.25</c:v>
                </c:pt>
                <c:pt idx="463">
                  <c:v>40854.29166999998</c:v>
                </c:pt>
                <c:pt idx="464">
                  <c:v>40854.33333</c:v>
                </c:pt>
                <c:pt idx="465">
                  <c:v>40854.375</c:v>
                </c:pt>
                <c:pt idx="466">
                  <c:v>40854.41667</c:v>
                </c:pt>
                <c:pt idx="467">
                  <c:v>40854.45833</c:v>
                </c:pt>
                <c:pt idx="468">
                  <c:v>40854.5</c:v>
                </c:pt>
                <c:pt idx="469">
                  <c:v>40854.54167</c:v>
                </c:pt>
                <c:pt idx="470">
                  <c:v>40854.58333</c:v>
                </c:pt>
                <c:pt idx="471">
                  <c:v>40854.625</c:v>
                </c:pt>
                <c:pt idx="472">
                  <c:v>40854.66667</c:v>
                </c:pt>
                <c:pt idx="473">
                  <c:v>40854.70833</c:v>
                </c:pt>
                <c:pt idx="474">
                  <c:v>40854.75</c:v>
                </c:pt>
                <c:pt idx="475">
                  <c:v>40854.79166999998</c:v>
                </c:pt>
                <c:pt idx="476">
                  <c:v>40854.83333</c:v>
                </c:pt>
                <c:pt idx="477">
                  <c:v>40854.875</c:v>
                </c:pt>
                <c:pt idx="478">
                  <c:v>40854.91667</c:v>
                </c:pt>
                <c:pt idx="479">
                  <c:v>40854.95833</c:v>
                </c:pt>
                <c:pt idx="480">
                  <c:v>40855.0</c:v>
                </c:pt>
                <c:pt idx="481">
                  <c:v>40855.04167</c:v>
                </c:pt>
                <c:pt idx="482">
                  <c:v>40855.08333</c:v>
                </c:pt>
                <c:pt idx="483">
                  <c:v>40855.125</c:v>
                </c:pt>
                <c:pt idx="484">
                  <c:v>40855.16667</c:v>
                </c:pt>
                <c:pt idx="485">
                  <c:v>40855.20833</c:v>
                </c:pt>
                <c:pt idx="486">
                  <c:v>40855.25</c:v>
                </c:pt>
                <c:pt idx="487">
                  <c:v>40855.29166999998</c:v>
                </c:pt>
                <c:pt idx="488">
                  <c:v>40855.33333</c:v>
                </c:pt>
                <c:pt idx="489">
                  <c:v>40855.375</c:v>
                </c:pt>
                <c:pt idx="490">
                  <c:v>40855.41667</c:v>
                </c:pt>
                <c:pt idx="491">
                  <c:v>40855.45833</c:v>
                </c:pt>
                <c:pt idx="492">
                  <c:v>40855.5</c:v>
                </c:pt>
                <c:pt idx="493">
                  <c:v>40855.54167</c:v>
                </c:pt>
                <c:pt idx="494">
                  <c:v>40855.58333</c:v>
                </c:pt>
                <c:pt idx="495">
                  <c:v>40855.625</c:v>
                </c:pt>
                <c:pt idx="496">
                  <c:v>40855.66667</c:v>
                </c:pt>
                <c:pt idx="497">
                  <c:v>40855.70833</c:v>
                </c:pt>
                <c:pt idx="498">
                  <c:v>40855.75</c:v>
                </c:pt>
                <c:pt idx="499">
                  <c:v>40855.79166999998</c:v>
                </c:pt>
                <c:pt idx="500">
                  <c:v>40855.83333</c:v>
                </c:pt>
                <c:pt idx="501">
                  <c:v>40855.875</c:v>
                </c:pt>
                <c:pt idx="502">
                  <c:v>40855.91667</c:v>
                </c:pt>
                <c:pt idx="503">
                  <c:v>40855.95833</c:v>
                </c:pt>
                <c:pt idx="504">
                  <c:v>40856.0</c:v>
                </c:pt>
                <c:pt idx="505">
                  <c:v>40856.04167</c:v>
                </c:pt>
                <c:pt idx="506">
                  <c:v>40856.08333</c:v>
                </c:pt>
                <c:pt idx="507">
                  <c:v>40856.125</c:v>
                </c:pt>
                <c:pt idx="508">
                  <c:v>40856.16667</c:v>
                </c:pt>
                <c:pt idx="509">
                  <c:v>40856.20833</c:v>
                </c:pt>
                <c:pt idx="510">
                  <c:v>40856.25</c:v>
                </c:pt>
                <c:pt idx="511">
                  <c:v>40856.29166999998</c:v>
                </c:pt>
                <c:pt idx="512">
                  <c:v>40856.33333</c:v>
                </c:pt>
                <c:pt idx="513">
                  <c:v>40856.375</c:v>
                </c:pt>
                <c:pt idx="514">
                  <c:v>40856.41667</c:v>
                </c:pt>
                <c:pt idx="515">
                  <c:v>40856.45833</c:v>
                </c:pt>
                <c:pt idx="516">
                  <c:v>40856.5</c:v>
                </c:pt>
                <c:pt idx="517">
                  <c:v>40856.54167</c:v>
                </c:pt>
                <c:pt idx="518">
                  <c:v>40856.58333</c:v>
                </c:pt>
                <c:pt idx="519">
                  <c:v>40856.625</c:v>
                </c:pt>
                <c:pt idx="520">
                  <c:v>40856.66667</c:v>
                </c:pt>
                <c:pt idx="521">
                  <c:v>40856.70833</c:v>
                </c:pt>
                <c:pt idx="522">
                  <c:v>40856.75</c:v>
                </c:pt>
                <c:pt idx="523">
                  <c:v>40856.79166999998</c:v>
                </c:pt>
                <c:pt idx="524">
                  <c:v>40856.83333</c:v>
                </c:pt>
                <c:pt idx="525">
                  <c:v>40856.875</c:v>
                </c:pt>
                <c:pt idx="526">
                  <c:v>40856.91667</c:v>
                </c:pt>
                <c:pt idx="527">
                  <c:v>40856.95833</c:v>
                </c:pt>
                <c:pt idx="528">
                  <c:v>40857.0</c:v>
                </c:pt>
                <c:pt idx="529">
                  <c:v>40857.04167</c:v>
                </c:pt>
                <c:pt idx="530">
                  <c:v>40857.08333</c:v>
                </c:pt>
                <c:pt idx="531">
                  <c:v>40857.125</c:v>
                </c:pt>
                <c:pt idx="532">
                  <c:v>40857.16667</c:v>
                </c:pt>
                <c:pt idx="533">
                  <c:v>40857.20833</c:v>
                </c:pt>
                <c:pt idx="534">
                  <c:v>40857.25</c:v>
                </c:pt>
                <c:pt idx="535">
                  <c:v>40857.29166999998</c:v>
                </c:pt>
                <c:pt idx="536">
                  <c:v>40857.33333</c:v>
                </c:pt>
                <c:pt idx="537">
                  <c:v>40857.375</c:v>
                </c:pt>
                <c:pt idx="538">
                  <c:v>40857.41667</c:v>
                </c:pt>
                <c:pt idx="539">
                  <c:v>40857.45833</c:v>
                </c:pt>
                <c:pt idx="540">
                  <c:v>40857.5</c:v>
                </c:pt>
                <c:pt idx="541">
                  <c:v>40857.54167</c:v>
                </c:pt>
                <c:pt idx="542">
                  <c:v>40857.58333</c:v>
                </c:pt>
                <c:pt idx="543">
                  <c:v>40857.625</c:v>
                </c:pt>
                <c:pt idx="544">
                  <c:v>40857.66667</c:v>
                </c:pt>
                <c:pt idx="545">
                  <c:v>40857.70833</c:v>
                </c:pt>
                <c:pt idx="546">
                  <c:v>40857.75</c:v>
                </c:pt>
                <c:pt idx="547">
                  <c:v>40857.79166999998</c:v>
                </c:pt>
                <c:pt idx="548">
                  <c:v>40857.83333</c:v>
                </c:pt>
                <c:pt idx="549">
                  <c:v>40857.875</c:v>
                </c:pt>
                <c:pt idx="550">
                  <c:v>40857.91667</c:v>
                </c:pt>
                <c:pt idx="551">
                  <c:v>40857.95833</c:v>
                </c:pt>
                <c:pt idx="552">
                  <c:v>40858.0</c:v>
                </c:pt>
                <c:pt idx="553">
                  <c:v>40858.04167</c:v>
                </c:pt>
                <c:pt idx="554">
                  <c:v>40858.08333</c:v>
                </c:pt>
                <c:pt idx="555">
                  <c:v>40858.125</c:v>
                </c:pt>
                <c:pt idx="556">
                  <c:v>40858.16667</c:v>
                </c:pt>
                <c:pt idx="557">
                  <c:v>40858.20833</c:v>
                </c:pt>
                <c:pt idx="558">
                  <c:v>40858.25</c:v>
                </c:pt>
                <c:pt idx="559">
                  <c:v>40858.29166999998</c:v>
                </c:pt>
                <c:pt idx="560">
                  <c:v>40858.33333</c:v>
                </c:pt>
                <c:pt idx="561">
                  <c:v>40858.375</c:v>
                </c:pt>
                <c:pt idx="562">
                  <c:v>40858.41667</c:v>
                </c:pt>
                <c:pt idx="563">
                  <c:v>40858.45833</c:v>
                </c:pt>
                <c:pt idx="564">
                  <c:v>40858.5</c:v>
                </c:pt>
                <c:pt idx="565">
                  <c:v>40858.54167</c:v>
                </c:pt>
                <c:pt idx="566">
                  <c:v>40858.58333</c:v>
                </c:pt>
                <c:pt idx="567">
                  <c:v>40858.625</c:v>
                </c:pt>
                <c:pt idx="568">
                  <c:v>40858.66667</c:v>
                </c:pt>
                <c:pt idx="569">
                  <c:v>40858.70833</c:v>
                </c:pt>
                <c:pt idx="570">
                  <c:v>40858.75</c:v>
                </c:pt>
                <c:pt idx="571">
                  <c:v>40858.79166999998</c:v>
                </c:pt>
                <c:pt idx="572">
                  <c:v>40858.83333</c:v>
                </c:pt>
                <c:pt idx="573">
                  <c:v>40858.875</c:v>
                </c:pt>
                <c:pt idx="574">
                  <c:v>40858.91667</c:v>
                </c:pt>
                <c:pt idx="575">
                  <c:v>40858.95833</c:v>
                </c:pt>
                <c:pt idx="576">
                  <c:v>40859.0</c:v>
                </c:pt>
                <c:pt idx="577">
                  <c:v>40859.04167</c:v>
                </c:pt>
                <c:pt idx="578">
                  <c:v>40859.08333</c:v>
                </c:pt>
                <c:pt idx="579">
                  <c:v>40859.125</c:v>
                </c:pt>
                <c:pt idx="580">
                  <c:v>40859.16667</c:v>
                </c:pt>
                <c:pt idx="581">
                  <c:v>40859.20833</c:v>
                </c:pt>
                <c:pt idx="582">
                  <c:v>40859.25</c:v>
                </c:pt>
                <c:pt idx="583">
                  <c:v>40859.29166999998</c:v>
                </c:pt>
                <c:pt idx="584">
                  <c:v>40859.33333</c:v>
                </c:pt>
                <c:pt idx="585">
                  <c:v>40859.375</c:v>
                </c:pt>
                <c:pt idx="586">
                  <c:v>40859.41667</c:v>
                </c:pt>
                <c:pt idx="587">
                  <c:v>40859.45833</c:v>
                </c:pt>
                <c:pt idx="588">
                  <c:v>40859.5</c:v>
                </c:pt>
                <c:pt idx="589">
                  <c:v>40859.54167</c:v>
                </c:pt>
                <c:pt idx="590">
                  <c:v>40859.58333</c:v>
                </c:pt>
                <c:pt idx="591">
                  <c:v>40859.625</c:v>
                </c:pt>
                <c:pt idx="592">
                  <c:v>40859.66667</c:v>
                </c:pt>
                <c:pt idx="593">
                  <c:v>40859.70833</c:v>
                </c:pt>
                <c:pt idx="594">
                  <c:v>40859.75</c:v>
                </c:pt>
                <c:pt idx="595">
                  <c:v>40859.79166999998</c:v>
                </c:pt>
                <c:pt idx="596">
                  <c:v>40859.83333</c:v>
                </c:pt>
                <c:pt idx="597">
                  <c:v>40859.875</c:v>
                </c:pt>
                <c:pt idx="598">
                  <c:v>40859.91667</c:v>
                </c:pt>
                <c:pt idx="599">
                  <c:v>40859.95833</c:v>
                </c:pt>
                <c:pt idx="600">
                  <c:v>40860.0</c:v>
                </c:pt>
                <c:pt idx="601">
                  <c:v>40860.04167</c:v>
                </c:pt>
                <c:pt idx="602">
                  <c:v>40860.08333</c:v>
                </c:pt>
                <c:pt idx="603">
                  <c:v>40860.125</c:v>
                </c:pt>
                <c:pt idx="604">
                  <c:v>40860.16667</c:v>
                </c:pt>
                <c:pt idx="605">
                  <c:v>40860.20833</c:v>
                </c:pt>
                <c:pt idx="606">
                  <c:v>40860.25</c:v>
                </c:pt>
                <c:pt idx="607">
                  <c:v>40860.29166999998</c:v>
                </c:pt>
                <c:pt idx="608">
                  <c:v>40860.33333</c:v>
                </c:pt>
                <c:pt idx="609">
                  <c:v>40860.375</c:v>
                </c:pt>
                <c:pt idx="610">
                  <c:v>40860.41667</c:v>
                </c:pt>
                <c:pt idx="611">
                  <c:v>40860.45833</c:v>
                </c:pt>
                <c:pt idx="612">
                  <c:v>40860.5</c:v>
                </c:pt>
                <c:pt idx="613">
                  <c:v>40860.54167</c:v>
                </c:pt>
                <c:pt idx="614">
                  <c:v>40860.58333</c:v>
                </c:pt>
                <c:pt idx="615">
                  <c:v>40860.625</c:v>
                </c:pt>
                <c:pt idx="616">
                  <c:v>40860.66667</c:v>
                </c:pt>
                <c:pt idx="617">
                  <c:v>40860.70833</c:v>
                </c:pt>
                <c:pt idx="618">
                  <c:v>40860.75</c:v>
                </c:pt>
                <c:pt idx="619">
                  <c:v>40860.79166999998</c:v>
                </c:pt>
                <c:pt idx="620">
                  <c:v>40860.83333</c:v>
                </c:pt>
                <c:pt idx="621">
                  <c:v>40860.875</c:v>
                </c:pt>
                <c:pt idx="622">
                  <c:v>40860.91667</c:v>
                </c:pt>
                <c:pt idx="623">
                  <c:v>40860.95833</c:v>
                </c:pt>
                <c:pt idx="624">
                  <c:v>40861.0</c:v>
                </c:pt>
                <c:pt idx="625">
                  <c:v>40861.04167</c:v>
                </c:pt>
                <c:pt idx="626">
                  <c:v>40861.08333</c:v>
                </c:pt>
                <c:pt idx="627">
                  <c:v>40861.125</c:v>
                </c:pt>
                <c:pt idx="628">
                  <c:v>40861.16667</c:v>
                </c:pt>
                <c:pt idx="629">
                  <c:v>40861.20833</c:v>
                </c:pt>
                <c:pt idx="630">
                  <c:v>40861.25</c:v>
                </c:pt>
                <c:pt idx="631">
                  <c:v>40861.29166999998</c:v>
                </c:pt>
                <c:pt idx="632">
                  <c:v>40861.33333</c:v>
                </c:pt>
                <c:pt idx="633">
                  <c:v>40861.375</c:v>
                </c:pt>
                <c:pt idx="634">
                  <c:v>40861.41667</c:v>
                </c:pt>
                <c:pt idx="635">
                  <c:v>40861.45833</c:v>
                </c:pt>
                <c:pt idx="636">
                  <c:v>40861.5</c:v>
                </c:pt>
                <c:pt idx="637">
                  <c:v>40861.54167</c:v>
                </c:pt>
                <c:pt idx="638">
                  <c:v>40861.58333</c:v>
                </c:pt>
                <c:pt idx="639">
                  <c:v>40861.625</c:v>
                </c:pt>
                <c:pt idx="640">
                  <c:v>40861.66667</c:v>
                </c:pt>
                <c:pt idx="641">
                  <c:v>40861.70833</c:v>
                </c:pt>
                <c:pt idx="642">
                  <c:v>40861.75</c:v>
                </c:pt>
                <c:pt idx="643">
                  <c:v>40861.79166999998</c:v>
                </c:pt>
                <c:pt idx="644">
                  <c:v>40861.83333</c:v>
                </c:pt>
                <c:pt idx="645">
                  <c:v>40861.875</c:v>
                </c:pt>
                <c:pt idx="646">
                  <c:v>40861.91667</c:v>
                </c:pt>
                <c:pt idx="647">
                  <c:v>40861.95833</c:v>
                </c:pt>
                <c:pt idx="648">
                  <c:v>40862.0</c:v>
                </c:pt>
                <c:pt idx="649">
                  <c:v>40862.04167</c:v>
                </c:pt>
                <c:pt idx="650">
                  <c:v>40862.08333</c:v>
                </c:pt>
                <c:pt idx="651">
                  <c:v>40862.125</c:v>
                </c:pt>
                <c:pt idx="652">
                  <c:v>40862.16667</c:v>
                </c:pt>
                <c:pt idx="653">
                  <c:v>40862.20833</c:v>
                </c:pt>
                <c:pt idx="654">
                  <c:v>40862.25</c:v>
                </c:pt>
                <c:pt idx="655">
                  <c:v>40862.29166999998</c:v>
                </c:pt>
                <c:pt idx="656">
                  <c:v>40862.33333</c:v>
                </c:pt>
                <c:pt idx="657">
                  <c:v>40862.375</c:v>
                </c:pt>
                <c:pt idx="658">
                  <c:v>40862.41667</c:v>
                </c:pt>
                <c:pt idx="659">
                  <c:v>40862.45833</c:v>
                </c:pt>
                <c:pt idx="660">
                  <c:v>40862.5</c:v>
                </c:pt>
                <c:pt idx="661">
                  <c:v>40862.54167</c:v>
                </c:pt>
                <c:pt idx="662">
                  <c:v>40862.58333</c:v>
                </c:pt>
                <c:pt idx="663">
                  <c:v>40862.625</c:v>
                </c:pt>
                <c:pt idx="664">
                  <c:v>40862.66667</c:v>
                </c:pt>
                <c:pt idx="665">
                  <c:v>40862.70833</c:v>
                </c:pt>
                <c:pt idx="666">
                  <c:v>40862.75</c:v>
                </c:pt>
                <c:pt idx="667">
                  <c:v>40862.79166999998</c:v>
                </c:pt>
                <c:pt idx="668">
                  <c:v>40862.83333</c:v>
                </c:pt>
                <c:pt idx="669">
                  <c:v>40862.875</c:v>
                </c:pt>
                <c:pt idx="670">
                  <c:v>40862.91667</c:v>
                </c:pt>
                <c:pt idx="671">
                  <c:v>40862.95833</c:v>
                </c:pt>
                <c:pt idx="672">
                  <c:v>40863.0</c:v>
                </c:pt>
                <c:pt idx="673">
                  <c:v>40863.04167</c:v>
                </c:pt>
                <c:pt idx="674">
                  <c:v>40863.08333</c:v>
                </c:pt>
                <c:pt idx="675">
                  <c:v>40863.125</c:v>
                </c:pt>
                <c:pt idx="676">
                  <c:v>40863.16667</c:v>
                </c:pt>
                <c:pt idx="677">
                  <c:v>40863.20833</c:v>
                </c:pt>
                <c:pt idx="678">
                  <c:v>40863.25</c:v>
                </c:pt>
                <c:pt idx="679">
                  <c:v>40863.29166999998</c:v>
                </c:pt>
                <c:pt idx="680">
                  <c:v>40863.33333</c:v>
                </c:pt>
                <c:pt idx="681">
                  <c:v>40863.375</c:v>
                </c:pt>
                <c:pt idx="682">
                  <c:v>40863.41667</c:v>
                </c:pt>
                <c:pt idx="683">
                  <c:v>40863.45833</c:v>
                </c:pt>
                <c:pt idx="684">
                  <c:v>40863.5</c:v>
                </c:pt>
                <c:pt idx="685">
                  <c:v>40863.54167</c:v>
                </c:pt>
                <c:pt idx="686">
                  <c:v>40863.58333</c:v>
                </c:pt>
                <c:pt idx="687">
                  <c:v>40863.625</c:v>
                </c:pt>
                <c:pt idx="688">
                  <c:v>40863.66667</c:v>
                </c:pt>
                <c:pt idx="689">
                  <c:v>40863.70833</c:v>
                </c:pt>
                <c:pt idx="690">
                  <c:v>40863.75</c:v>
                </c:pt>
                <c:pt idx="691">
                  <c:v>40863.79166999998</c:v>
                </c:pt>
                <c:pt idx="692">
                  <c:v>40863.83333</c:v>
                </c:pt>
                <c:pt idx="693">
                  <c:v>40863.875</c:v>
                </c:pt>
                <c:pt idx="694">
                  <c:v>40863.91667</c:v>
                </c:pt>
                <c:pt idx="695">
                  <c:v>40863.95833</c:v>
                </c:pt>
              </c:numCache>
            </c:numRef>
          </c:xVal>
          <c:yVal>
            <c:numRef>
              <c:f>'Débit 5min lez vistre vidourle '!$C$243:$C$938</c:f>
              <c:numCache>
                <c:formatCode>General</c:formatCode>
                <c:ptCount val="696"/>
                <c:pt idx="0">
                  <c:v>1951.2</c:v>
                </c:pt>
                <c:pt idx="1">
                  <c:v>1951.2</c:v>
                </c:pt>
                <c:pt idx="2">
                  <c:v>1951.2</c:v>
                </c:pt>
                <c:pt idx="3">
                  <c:v>1951.2</c:v>
                </c:pt>
                <c:pt idx="4">
                  <c:v>1952.7</c:v>
                </c:pt>
                <c:pt idx="5">
                  <c:v>1954.8</c:v>
                </c:pt>
                <c:pt idx="6">
                  <c:v>1954.8</c:v>
                </c:pt>
                <c:pt idx="7">
                  <c:v>1954.8</c:v>
                </c:pt>
                <c:pt idx="8">
                  <c:v>1951.2</c:v>
                </c:pt>
                <c:pt idx="9">
                  <c:v>1950.9</c:v>
                </c:pt>
                <c:pt idx="10">
                  <c:v>1947.6</c:v>
                </c:pt>
                <c:pt idx="11">
                  <c:v>1947.0</c:v>
                </c:pt>
                <c:pt idx="12">
                  <c:v>1944.0</c:v>
                </c:pt>
                <c:pt idx="13">
                  <c:v>1943.1</c:v>
                </c:pt>
                <c:pt idx="14">
                  <c:v>1940.4</c:v>
                </c:pt>
                <c:pt idx="15">
                  <c:v>1939.2</c:v>
                </c:pt>
                <c:pt idx="16">
                  <c:v>1936.8</c:v>
                </c:pt>
                <c:pt idx="17">
                  <c:v>1935.3</c:v>
                </c:pt>
                <c:pt idx="18">
                  <c:v>1933.2</c:v>
                </c:pt>
                <c:pt idx="19">
                  <c:v>1931.7</c:v>
                </c:pt>
                <c:pt idx="20">
                  <c:v>1929.6</c:v>
                </c:pt>
                <c:pt idx="21">
                  <c:v>1927.8</c:v>
                </c:pt>
                <c:pt idx="22">
                  <c:v>1926.0</c:v>
                </c:pt>
                <c:pt idx="23">
                  <c:v>1923.9</c:v>
                </c:pt>
                <c:pt idx="24">
                  <c:v>1922.4</c:v>
                </c:pt>
                <c:pt idx="25">
                  <c:v>1920.0</c:v>
                </c:pt>
                <c:pt idx="26">
                  <c:v>1918.8</c:v>
                </c:pt>
                <c:pt idx="27">
                  <c:v>1916.1</c:v>
                </c:pt>
                <c:pt idx="28">
                  <c:v>1915.2</c:v>
                </c:pt>
                <c:pt idx="29">
                  <c:v>1912.2</c:v>
                </c:pt>
                <c:pt idx="30">
                  <c:v>1911.6</c:v>
                </c:pt>
                <c:pt idx="31">
                  <c:v>1908.3</c:v>
                </c:pt>
                <c:pt idx="32">
                  <c:v>1908.0</c:v>
                </c:pt>
                <c:pt idx="33">
                  <c:v>1904.4</c:v>
                </c:pt>
                <c:pt idx="34">
                  <c:v>1904.4</c:v>
                </c:pt>
                <c:pt idx="35">
                  <c:v>1900.8</c:v>
                </c:pt>
                <c:pt idx="36">
                  <c:v>1900.5</c:v>
                </c:pt>
                <c:pt idx="37">
                  <c:v>1897.2</c:v>
                </c:pt>
                <c:pt idx="38">
                  <c:v>1896.6</c:v>
                </c:pt>
                <c:pt idx="39">
                  <c:v>1893.6</c:v>
                </c:pt>
                <c:pt idx="40">
                  <c:v>1893.9</c:v>
                </c:pt>
                <c:pt idx="41">
                  <c:v>1897.2</c:v>
                </c:pt>
                <c:pt idx="42">
                  <c:v>1897.2</c:v>
                </c:pt>
                <c:pt idx="43">
                  <c:v>1900.5</c:v>
                </c:pt>
                <c:pt idx="44">
                  <c:v>1900.8</c:v>
                </c:pt>
                <c:pt idx="45">
                  <c:v>1903.2</c:v>
                </c:pt>
                <c:pt idx="46">
                  <c:v>1904.4</c:v>
                </c:pt>
                <c:pt idx="47">
                  <c:v>1906.2</c:v>
                </c:pt>
                <c:pt idx="48">
                  <c:v>1908.0</c:v>
                </c:pt>
                <c:pt idx="49">
                  <c:v>1908.9</c:v>
                </c:pt>
                <c:pt idx="50">
                  <c:v>1911.6</c:v>
                </c:pt>
                <c:pt idx="51">
                  <c:v>1911.6</c:v>
                </c:pt>
                <c:pt idx="52">
                  <c:v>1915.2</c:v>
                </c:pt>
                <c:pt idx="53">
                  <c:v>1915.2</c:v>
                </c:pt>
                <c:pt idx="54">
                  <c:v>1918.2</c:v>
                </c:pt>
                <c:pt idx="55">
                  <c:v>1918.8</c:v>
                </c:pt>
                <c:pt idx="56">
                  <c:v>1920.9</c:v>
                </c:pt>
                <c:pt idx="57">
                  <c:v>1917.9</c:v>
                </c:pt>
                <c:pt idx="58">
                  <c:v>1881.0</c:v>
                </c:pt>
                <c:pt idx="59">
                  <c:v>1854.9</c:v>
                </c:pt>
                <c:pt idx="60">
                  <c:v>1865.1</c:v>
                </c:pt>
                <c:pt idx="61">
                  <c:v>1876.5</c:v>
                </c:pt>
                <c:pt idx="62">
                  <c:v>1887.9</c:v>
                </c:pt>
                <c:pt idx="63">
                  <c:v>1899.0</c:v>
                </c:pt>
                <c:pt idx="64">
                  <c:v>1909.5</c:v>
                </c:pt>
                <c:pt idx="65">
                  <c:v>1911.6</c:v>
                </c:pt>
                <c:pt idx="66">
                  <c:v>1911.6</c:v>
                </c:pt>
                <c:pt idx="67">
                  <c:v>1912.8</c:v>
                </c:pt>
                <c:pt idx="68">
                  <c:v>1915.2</c:v>
                </c:pt>
                <c:pt idx="69">
                  <c:v>1915.2</c:v>
                </c:pt>
                <c:pt idx="70">
                  <c:v>1915.2</c:v>
                </c:pt>
                <c:pt idx="71">
                  <c:v>1915.2</c:v>
                </c:pt>
                <c:pt idx="72">
                  <c:v>1915.2</c:v>
                </c:pt>
                <c:pt idx="73">
                  <c:v>1916.4</c:v>
                </c:pt>
                <c:pt idx="74">
                  <c:v>1918.8</c:v>
                </c:pt>
                <c:pt idx="75">
                  <c:v>1918.8</c:v>
                </c:pt>
                <c:pt idx="76">
                  <c:v>1918.8</c:v>
                </c:pt>
                <c:pt idx="77">
                  <c:v>1918.8</c:v>
                </c:pt>
                <c:pt idx="78">
                  <c:v>1918.8</c:v>
                </c:pt>
                <c:pt idx="79">
                  <c:v>1920.0</c:v>
                </c:pt>
                <c:pt idx="80">
                  <c:v>1922.4</c:v>
                </c:pt>
                <c:pt idx="81">
                  <c:v>1922.4</c:v>
                </c:pt>
                <c:pt idx="82">
                  <c:v>1922.4</c:v>
                </c:pt>
                <c:pt idx="83">
                  <c:v>1922.4</c:v>
                </c:pt>
                <c:pt idx="84">
                  <c:v>1922.4</c:v>
                </c:pt>
                <c:pt idx="85">
                  <c:v>1923.3</c:v>
                </c:pt>
                <c:pt idx="86">
                  <c:v>1926.0</c:v>
                </c:pt>
                <c:pt idx="87">
                  <c:v>1926.0</c:v>
                </c:pt>
                <c:pt idx="88">
                  <c:v>1926.0</c:v>
                </c:pt>
                <c:pt idx="89">
                  <c:v>1926.0</c:v>
                </c:pt>
                <c:pt idx="90">
                  <c:v>1926.0</c:v>
                </c:pt>
                <c:pt idx="91">
                  <c:v>1926.9</c:v>
                </c:pt>
                <c:pt idx="92">
                  <c:v>1929.6</c:v>
                </c:pt>
                <c:pt idx="93">
                  <c:v>1929.6</c:v>
                </c:pt>
                <c:pt idx="94">
                  <c:v>1929.6</c:v>
                </c:pt>
                <c:pt idx="95">
                  <c:v>1929.6</c:v>
                </c:pt>
                <c:pt idx="96">
                  <c:v>1929.6</c:v>
                </c:pt>
                <c:pt idx="97">
                  <c:v>1930.2</c:v>
                </c:pt>
                <c:pt idx="98">
                  <c:v>1933.2</c:v>
                </c:pt>
                <c:pt idx="99">
                  <c:v>1933.2</c:v>
                </c:pt>
                <c:pt idx="100">
                  <c:v>1933.2</c:v>
                </c:pt>
                <c:pt idx="101">
                  <c:v>1933.2</c:v>
                </c:pt>
                <c:pt idx="102">
                  <c:v>1933.2</c:v>
                </c:pt>
                <c:pt idx="103">
                  <c:v>1933.8</c:v>
                </c:pt>
                <c:pt idx="104">
                  <c:v>1936.8</c:v>
                </c:pt>
                <c:pt idx="105">
                  <c:v>1936.8</c:v>
                </c:pt>
                <c:pt idx="106">
                  <c:v>1936.8</c:v>
                </c:pt>
                <c:pt idx="107">
                  <c:v>1936.8</c:v>
                </c:pt>
                <c:pt idx="108">
                  <c:v>1936.8</c:v>
                </c:pt>
                <c:pt idx="109">
                  <c:v>1937.1</c:v>
                </c:pt>
                <c:pt idx="110">
                  <c:v>1940.4</c:v>
                </c:pt>
                <c:pt idx="111">
                  <c:v>1940.4</c:v>
                </c:pt>
                <c:pt idx="112">
                  <c:v>1940.4</c:v>
                </c:pt>
                <c:pt idx="113">
                  <c:v>1940.4</c:v>
                </c:pt>
                <c:pt idx="114">
                  <c:v>1940.4</c:v>
                </c:pt>
                <c:pt idx="115">
                  <c:v>1940.7</c:v>
                </c:pt>
                <c:pt idx="116">
                  <c:v>1944.0</c:v>
                </c:pt>
                <c:pt idx="117">
                  <c:v>1944.0</c:v>
                </c:pt>
                <c:pt idx="118">
                  <c:v>1944.0</c:v>
                </c:pt>
                <c:pt idx="119">
                  <c:v>2005.2</c:v>
                </c:pt>
                <c:pt idx="120">
                  <c:v>2330.7</c:v>
                </c:pt>
                <c:pt idx="121">
                  <c:v>4493.7</c:v>
                </c:pt>
                <c:pt idx="122">
                  <c:v>4968.0</c:v>
                </c:pt>
                <c:pt idx="123">
                  <c:v>3173.1</c:v>
                </c:pt>
                <c:pt idx="124">
                  <c:v>2684.7</c:v>
                </c:pt>
                <c:pt idx="125">
                  <c:v>2562.0</c:v>
                </c:pt>
                <c:pt idx="126">
                  <c:v>2446.8</c:v>
                </c:pt>
                <c:pt idx="127">
                  <c:v>2386.5</c:v>
                </c:pt>
                <c:pt idx="128">
                  <c:v>2325.9</c:v>
                </c:pt>
                <c:pt idx="129">
                  <c:v>2265.6</c:v>
                </c:pt>
                <c:pt idx="130">
                  <c:v>2242.8</c:v>
                </c:pt>
                <c:pt idx="131">
                  <c:v>2251.5</c:v>
                </c:pt>
                <c:pt idx="132">
                  <c:v>2209.8</c:v>
                </c:pt>
                <c:pt idx="133">
                  <c:v>2176.8</c:v>
                </c:pt>
                <c:pt idx="134">
                  <c:v>2186.4</c:v>
                </c:pt>
                <c:pt idx="135">
                  <c:v>2190.3</c:v>
                </c:pt>
                <c:pt idx="136">
                  <c:v>2147.4</c:v>
                </c:pt>
                <c:pt idx="137">
                  <c:v>2199.6</c:v>
                </c:pt>
                <c:pt idx="138">
                  <c:v>2654.4</c:v>
                </c:pt>
                <c:pt idx="139">
                  <c:v>3765.6</c:v>
                </c:pt>
                <c:pt idx="140">
                  <c:v>3190.8</c:v>
                </c:pt>
                <c:pt idx="141">
                  <c:v>6741.0</c:v>
                </c:pt>
                <c:pt idx="142">
                  <c:v>8655.0</c:v>
                </c:pt>
                <c:pt idx="143">
                  <c:v>8505.0</c:v>
                </c:pt>
                <c:pt idx="144">
                  <c:v>8550.0</c:v>
                </c:pt>
                <c:pt idx="145">
                  <c:v>8943.0</c:v>
                </c:pt>
                <c:pt idx="146">
                  <c:v>7398.0</c:v>
                </c:pt>
                <c:pt idx="147">
                  <c:v>6882.0</c:v>
                </c:pt>
                <c:pt idx="148">
                  <c:v>6414.0</c:v>
                </c:pt>
                <c:pt idx="149">
                  <c:v>5946.0</c:v>
                </c:pt>
                <c:pt idx="150">
                  <c:v>5340.0</c:v>
                </c:pt>
                <c:pt idx="151">
                  <c:v>4662.0</c:v>
                </c:pt>
                <c:pt idx="152">
                  <c:v>3846.9</c:v>
                </c:pt>
                <c:pt idx="153">
                  <c:v>2987.1</c:v>
                </c:pt>
                <c:pt idx="154">
                  <c:v>2487.6</c:v>
                </c:pt>
                <c:pt idx="155">
                  <c:v>2260.8</c:v>
                </c:pt>
                <c:pt idx="156">
                  <c:v>2034.0</c:v>
                </c:pt>
                <c:pt idx="157">
                  <c:v>1806.9</c:v>
                </c:pt>
                <c:pt idx="158">
                  <c:v>1638.6</c:v>
                </c:pt>
                <c:pt idx="159">
                  <c:v>1516.5</c:v>
                </c:pt>
                <c:pt idx="160">
                  <c:v>1409.7</c:v>
                </c:pt>
                <c:pt idx="161">
                  <c:v>1343.1</c:v>
                </c:pt>
                <c:pt idx="162">
                  <c:v>1280.1</c:v>
                </c:pt>
                <c:pt idx="163">
                  <c:v>1228.8</c:v>
                </c:pt>
                <c:pt idx="164">
                  <c:v>1182.6</c:v>
                </c:pt>
                <c:pt idx="165">
                  <c:v>1139.4</c:v>
                </c:pt>
                <c:pt idx="166">
                  <c:v>1095.9</c:v>
                </c:pt>
                <c:pt idx="167">
                  <c:v>1049.4</c:v>
                </c:pt>
                <c:pt idx="168">
                  <c:v>1006.2</c:v>
                </c:pt>
                <c:pt idx="169">
                  <c:v>970.5</c:v>
                </c:pt>
                <c:pt idx="170">
                  <c:v>946.8</c:v>
                </c:pt>
                <c:pt idx="171">
                  <c:v>924.0</c:v>
                </c:pt>
                <c:pt idx="172">
                  <c:v>900.9</c:v>
                </c:pt>
                <c:pt idx="173">
                  <c:v>878.1</c:v>
                </c:pt>
                <c:pt idx="174">
                  <c:v>854.7</c:v>
                </c:pt>
                <c:pt idx="175">
                  <c:v>834.9</c:v>
                </c:pt>
                <c:pt idx="176">
                  <c:v>822.3</c:v>
                </c:pt>
                <c:pt idx="177">
                  <c:v>810.0</c:v>
                </c:pt>
                <c:pt idx="178">
                  <c:v>797.7</c:v>
                </c:pt>
                <c:pt idx="179">
                  <c:v>785.1</c:v>
                </c:pt>
                <c:pt idx="180">
                  <c:v>772.5</c:v>
                </c:pt>
                <c:pt idx="181">
                  <c:v>760.2</c:v>
                </c:pt>
                <c:pt idx="182">
                  <c:v>747.6</c:v>
                </c:pt>
                <c:pt idx="183">
                  <c:v>737.1</c:v>
                </c:pt>
                <c:pt idx="184">
                  <c:v>731.4</c:v>
                </c:pt>
                <c:pt idx="185">
                  <c:v>725.7</c:v>
                </c:pt>
                <c:pt idx="186">
                  <c:v>720.3</c:v>
                </c:pt>
                <c:pt idx="187">
                  <c:v>714.6</c:v>
                </c:pt>
                <c:pt idx="188">
                  <c:v>709.2</c:v>
                </c:pt>
                <c:pt idx="189">
                  <c:v>703.8</c:v>
                </c:pt>
                <c:pt idx="190">
                  <c:v>697.8</c:v>
                </c:pt>
                <c:pt idx="191">
                  <c:v>692.7</c:v>
                </c:pt>
                <c:pt idx="192">
                  <c:v>687.0</c:v>
                </c:pt>
                <c:pt idx="193">
                  <c:v>681.9</c:v>
                </c:pt>
                <c:pt idx="194">
                  <c:v>678.0</c:v>
                </c:pt>
                <c:pt idx="195">
                  <c:v>683.1</c:v>
                </c:pt>
                <c:pt idx="196">
                  <c:v>689.1</c:v>
                </c:pt>
                <c:pt idx="197">
                  <c:v>694.8</c:v>
                </c:pt>
                <c:pt idx="198">
                  <c:v>700.5</c:v>
                </c:pt>
                <c:pt idx="199">
                  <c:v>699.0</c:v>
                </c:pt>
                <c:pt idx="200">
                  <c:v>672.0</c:v>
                </c:pt>
                <c:pt idx="201">
                  <c:v>685.5</c:v>
                </c:pt>
                <c:pt idx="202">
                  <c:v>713.4</c:v>
                </c:pt>
                <c:pt idx="203">
                  <c:v>708.6</c:v>
                </c:pt>
                <c:pt idx="204">
                  <c:v>817.8</c:v>
                </c:pt>
                <c:pt idx="205">
                  <c:v>1359.6</c:v>
                </c:pt>
                <c:pt idx="206">
                  <c:v>1336.5</c:v>
                </c:pt>
                <c:pt idx="207">
                  <c:v>1091.7</c:v>
                </c:pt>
                <c:pt idx="208">
                  <c:v>936.3</c:v>
                </c:pt>
                <c:pt idx="209">
                  <c:v>868.8</c:v>
                </c:pt>
                <c:pt idx="210">
                  <c:v>835.5</c:v>
                </c:pt>
                <c:pt idx="211">
                  <c:v>1904.7</c:v>
                </c:pt>
                <c:pt idx="212">
                  <c:v>11673.0</c:v>
                </c:pt>
                <c:pt idx="213">
                  <c:v>11835.0</c:v>
                </c:pt>
                <c:pt idx="214">
                  <c:v>7818.0</c:v>
                </c:pt>
                <c:pt idx="215">
                  <c:v>6756.0</c:v>
                </c:pt>
                <c:pt idx="216">
                  <c:v>6399.0</c:v>
                </c:pt>
                <c:pt idx="217">
                  <c:v>6042.0</c:v>
                </c:pt>
                <c:pt idx="218">
                  <c:v>5592.0</c:v>
                </c:pt>
                <c:pt idx="219">
                  <c:v>4950.0</c:v>
                </c:pt>
                <c:pt idx="220">
                  <c:v>4302.0</c:v>
                </c:pt>
                <c:pt idx="221">
                  <c:v>3656.4</c:v>
                </c:pt>
                <c:pt idx="222">
                  <c:v>3238.5</c:v>
                </c:pt>
                <c:pt idx="223">
                  <c:v>3222.0</c:v>
                </c:pt>
                <c:pt idx="224">
                  <c:v>3032.1</c:v>
                </c:pt>
                <c:pt idx="225">
                  <c:v>2705.4</c:v>
                </c:pt>
                <c:pt idx="226">
                  <c:v>2776.5</c:v>
                </c:pt>
                <c:pt idx="227">
                  <c:v>2502.6</c:v>
                </c:pt>
                <c:pt idx="228">
                  <c:v>2264.1</c:v>
                </c:pt>
                <c:pt idx="229">
                  <c:v>2042.1</c:v>
                </c:pt>
                <c:pt idx="230">
                  <c:v>1897.8</c:v>
                </c:pt>
                <c:pt idx="231">
                  <c:v>1794.0</c:v>
                </c:pt>
                <c:pt idx="232">
                  <c:v>1720.2</c:v>
                </c:pt>
                <c:pt idx="233">
                  <c:v>1646.7</c:v>
                </c:pt>
                <c:pt idx="234">
                  <c:v>1574.4</c:v>
                </c:pt>
                <c:pt idx="235">
                  <c:v>1524.6</c:v>
                </c:pt>
                <c:pt idx="236">
                  <c:v>1482.3</c:v>
                </c:pt>
                <c:pt idx="237">
                  <c:v>1441.8</c:v>
                </c:pt>
                <c:pt idx="238">
                  <c:v>1398.6</c:v>
                </c:pt>
                <c:pt idx="239">
                  <c:v>1356.6</c:v>
                </c:pt>
                <c:pt idx="240">
                  <c:v>1316.7</c:v>
                </c:pt>
                <c:pt idx="241">
                  <c:v>1284.6</c:v>
                </c:pt>
                <c:pt idx="242">
                  <c:v>1254.6</c:v>
                </c:pt>
                <c:pt idx="243">
                  <c:v>1224.3</c:v>
                </c:pt>
                <c:pt idx="244">
                  <c:v>1194.3</c:v>
                </c:pt>
                <c:pt idx="245">
                  <c:v>1164.3</c:v>
                </c:pt>
                <c:pt idx="246">
                  <c:v>1134.0</c:v>
                </c:pt>
                <c:pt idx="247">
                  <c:v>1104.0</c:v>
                </c:pt>
                <c:pt idx="248">
                  <c:v>1074.3</c:v>
                </c:pt>
                <c:pt idx="249">
                  <c:v>1058.4</c:v>
                </c:pt>
                <c:pt idx="250">
                  <c:v>1047.9</c:v>
                </c:pt>
                <c:pt idx="251">
                  <c:v>1037.7</c:v>
                </c:pt>
                <c:pt idx="252">
                  <c:v>1027.8</c:v>
                </c:pt>
                <c:pt idx="253">
                  <c:v>1017.3</c:v>
                </c:pt>
                <c:pt idx="254">
                  <c:v>1007.1</c:v>
                </c:pt>
                <c:pt idx="255">
                  <c:v>997.2</c:v>
                </c:pt>
                <c:pt idx="256">
                  <c:v>986.7</c:v>
                </c:pt>
                <c:pt idx="257">
                  <c:v>976.5</c:v>
                </c:pt>
                <c:pt idx="258">
                  <c:v>966.3</c:v>
                </c:pt>
                <c:pt idx="259">
                  <c:v>959.7</c:v>
                </c:pt>
                <c:pt idx="260">
                  <c:v>966.0</c:v>
                </c:pt>
                <c:pt idx="261">
                  <c:v>973.8</c:v>
                </c:pt>
                <c:pt idx="262">
                  <c:v>981.3</c:v>
                </c:pt>
                <c:pt idx="263">
                  <c:v>988.8</c:v>
                </c:pt>
                <c:pt idx="264">
                  <c:v>996.6</c:v>
                </c:pt>
                <c:pt idx="265">
                  <c:v>1003.8</c:v>
                </c:pt>
                <c:pt idx="266">
                  <c:v>1011.6</c:v>
                </c:pt>
                <c:pt idx="267">
                  <c:v>1018.8</c:v>
                </c:pt>
                <c:pt idx="268">
                  <c:v>1029.6</c:v>
                </c:pt>
                <c:pt idx="269">
                  <c:v>1053.6</c:v>
                </c:pt>
                <c:pt idx="270">
                  <c:v>1079.7</c:v>
                </c:pt>
                <c:pt idx="271">
                  <c:v>1105.5</c:v>
                </c:pt>
                <c:pt idx="272">
                  <c:v>1131.6</c:v>
                </c:pt>
                <c:pt idx="273">
                  <c:v>1157.4</c:v>
                </c:pt>
                <c:pt idx="274">
                  <c:v>1183.2</c:v>
                </c:pt>
                <c:pt idx="275">
                  <c:v>1207.8</c:v>
                </c:pt>
                <c:pt idx="276">
                  <c:v>1222.2</c:v>
                </c:pt>
                <c:pt idx="277">
                  <c:v>1235.7</c:v>
                </c:pt>
                <c:pt idx="278">
                  <c:v>1248.3</c:v>
                </c:pt>
                <c:pt idx="279">
                  <c:v>1261.8</c:v>
                </c:pt>
                <c:pt idx="280">
                  <c:v>1274.7</c:v>
                </c:pt>
                <c:pt idx="281">
                  <c:v>1287.9</c:v>
                </c:pt>
                <c:pt idx="282">
                  <c:v>1301.1</c:v>
                </c:pt>
                <c:pt idx="283">
                  <c:v>1325.1</c:v>
                </c:pt>
                <c:pt idx="284">
                  <c:v>1358.1</c:v>
                </c:pt>
                <c:pt idx="285">
                  <c:v>1391.4</c:v>
                </c:pt>
                <c:pt idx="286">
                  <c:v>1423.8</c:v>
                </c:pt>
                <c:pt idx="287">
                  <c:v>1457.1</c:v>
                </c:pt>
                <c:pt idx="288">
                  <c:v>1489.8</c:v>
                </c:pt>
                <c:pt idx="289">
                  <c:v>1522.8</c:v>
                </c:pt>
                <c:pt idx="290">
                  <c:v>1556.1</c:v>
                </c:pt>
                <c:pt idx="291">
                  <c:v>1588.8</c:v>
                </c:pt>
                <c:pt idx="292">
                  <c:v>1621.8</c:v>
                </c:pt>
                <c:pt idx="293">
                  <c:v>1654.8</c:v>
                </c:pt>
                <c:pt idx="294">
                  <c:v>1687.5</c:v>
                </c:pt>
                <c:pt idx="295">
                  <c:v>1720.8</c:v>
                </c:pt>
                <c:pt idx="296">
                  <c:v>1725.9</c:v>
                </c:pt>
                <c:pt idx="297">
                  <c:v>1708.5</c:v>
                </c:pt>
                <c:pt idx="298">
                  <c:v>1691.4</c:v>
                </c:pt>
                <c:pt idx="299">
                  <c:v>1674.6</c:v>
                </c:pt>
                <c:pt idx="300">
                  <c:v>1657.5</c:v>
                </c:pt>
                <c:pt idx="301">
                  <c:v>1640.1</c:v>
                </c:pt>
                <c:pt idx="302">
                  <c:v>1623.3</c:v>
                </c:pt>
                <c:pt idx="303">
                  <c:v>1641.0</c:v>
                </c:pt>
                <c:pt idx="304">
                  <c:v>1733.4</c:v>
                </c:pt>
                <c:pt idx="305">
                  <c:v>1885.8</c:v>
                </c:pt>
                <c:pt idx="306">
                  <c:v>2041.2</c:v>
                </c:pt>
                <c:pt idx="307">
                  <c:v>2191.8</c:v>
                </c:pt>
                <c:pt idx="308">
                  <c:v>2208.6</c:v>
                </c:pt>
                <c:pt idx="309">
                  <c:v>2163.6</c:v>
                </c:pt>
                <c:pt idx="310">
                  <c:v>2118.6</c:v>
                </c:pt>
                <c:pt idx="311">
                  <c:v>2075.4</c:v>
                </c:pt>
                <c:pt idx="312">
                  <c:v>2032.2</c:v>
                </c:pt>
                <c:pt idx="313">
                  <c:v>1991.1</c:v>
                </c:pt>
                <c:pt idx="314">
                  <c:v>1971.3</c:v>
                </c:pt>
                <c:pt idx="315">
                  <c:v>1957.8</c:v>
                </c:pt>
                <c:pt idx="316">
                  <c:v>1944.0</c:v>
                </c:pt>
                <c:pt idx="317">
                  <c:v>1930.2</c:v>
                </c:pt>
                <c:pt idx="318">
                  <c:v>1917.0</c:v>
                </c:pt>
                <c:pt idx="319">
                  <c:v>1902.9</c:v>
                </c:pt>
                <c:pt idx="320">
                  <c:v>1889.4</c:v>
                </c:pt>
                <c:pt idx="321">
                  <c:v>1886.4</c:v>
                </c:pt>
                <c:pt idx="322">
                  <c:v>4098.900000000001</c:v>
                </c:pt>
                <c:pt idx="323">
                  <c:v>5388.0</c:v>
                </c:pt>
                <c:pt idx="324">
                  <c:v>3093.0</c:v>
                </c:pt>
                <c:pt idx="325">
                  <c:v>3048.0</c:v>
                </c:pt>
                <c:pt idx="326">
                  <c:v>15084.0</c:v>
                </c:pt>
                <c:pt idx="327">
                  <c:v>53730.0</c:v>
                </c:pt>
                <c:pt idx="328">
                  <c:v>57750.0</c:v>
                </c:pt>
                <c:pt idx="329">
                  <c:v>40194.0</c:v>
                </c:pt>
                <c:pt idx="330">
                  <c:v>47472.0</c:v>
                </c:pt>
                <c:pt idx="331">
                  <c:v>107640.0</c:v>
                </c:pt>
                <c:pt idx="332">
                  <c:v>88170.0</c:v>
                </c:pt>
                <c:pt idx="333">
                  <c:v>76320.0</c:v>
                </c:pt>
                <c:pt idx="334">
                  <c:v>69210.0</c:v>
                </c:pt>
                <c:pt idx="335">
                  <c:v>64740.0</c:v>
                </c:pt>
                <c:pt idx="336">
                  <c:v>61770.0</c:v>
                </c:pt>
                <c:pt idx="337">
                  <c:v>59940.0</c:v>
                </c:pt>
                <c:pt idx="338">
                  <c:v>58170.0</c:v>
                </c:pt>
                <c:pt idx="339">
                  <c:v>56370.0</c:v>
                </c:pt>
                <c:pt idx="340">
                  <c:v>54570.0</c:v>
                </c:pt>
                <c:pt idx="341">
                  <c:v>52800.0</c:v>
                </c:pt>
                <c:pt idx="342">
                  <c:v>51300.0</c:v>
                </c:pt>
                <c:pt idx="343">
                  <c:v>51390.0</c:v>
                </c:pt>
                <c:pt idx="344">
                  <c:v>51510.0</c:v>
                </c:pt>
                <c:pt idx="345">
                  <c:v>51840.0</c:v>
                </c:pt>
                <c:pt idx="346">
                  <c:v>51990.0</c:v>
                </c:pt>
                <c:pt idx="347">
                  <c:v>51960.0</c:v>
                </c:pt>
                <c:pt idx="348">
                  <c:v>50430.0</c:v>
                </c:pt>
                <c:pt idx="349">
                  <c:v>48900.0</c:v>
                </c:pt>
                <c:pt idx="350">
                  <c:v>48150.0</c:v>
                </c:pt>
                <c:pt idx="351">
                  <c:v>47730.0</c:v>
                </c:pt>
                <c:pt idx="352">
                  <c:v>47280.0</c:v>
                </c:pt>
                <c:pt idx="353">
                  <c:v>46800.0</c:v>
                </c:pt>
                <c:pt idx="354">
                  <c:v>46320.0</c:v>
                </c:pt>
                <c:pt idx="355">
                  <c:v>45870.0</c:v>
                </c:pt>
                <c:pt idx="356">
                  <c:v>45450.0</c:v>
                </c:pt>
                <c:pt idx="357">
                  <c:v>44910.0</c:v>
                </c:pt>
                <c:pt idx="358">
                  <c:v>44460.0</c:v>
                </c:pt>
                <c:pt idx="359">
                  <c:v>44040.0</c:v>
                </c:pt>
                <c:pt idx="360">
                  <c:v>43530.0</c:v>
                </c:pt>
                <c:pt idx="361">
                  <c:v>43080.0</c:v>
                </c:pt>
                <c:pt idx="362">
                  <c:v>42630.0</c:v>
                </c:pt>
                <c:pt idx="363">
                  <c:v>42180.0</c:v>
                </c:pt>
                <c:pt idx="364">
                  <c:v>41670.0</c:v>
                </c:pt>
                <c:pt idx="365">
                  <c:v>41220.0</c:v>
                </c:pt>
                <c:pt idx="366">
                  <c:v>40800.0</c:v>
                </c:pt>
                <c:pt idx="367">
                  <c:v>40290.0</c:v>
                </c:pt>
                <c:pt idx="368">
                  <c:v>39840.0</c:v>
                </c:pt>
                <c:pt idx="369">
                  <c:v>39780.0</c:v>
                </c:pt>
                <c:pt idx="370">
                  <c:v>40170.0</c:v>
                </c:pt>
                <c:pt idx="371">
                  <c:v>40530.0</c:v>
                </c:pt>
                <c:pt idx="372">
                  <c:v>40860.0</c:v>
                </c:pt>
                <c:pt idx="373">
                  <c:v>40500.0</c:v>
                </c:pt>
                <c:pt idx="374">
                  <c:v>41580.0</c:v>
                </c:pt>
                <c:pt idx="375">
                  <c:v>42690.0</c:v>
                </c:pt>
                <c:pt idx="376">
                  <c:v>45540.0</c:v>
                </c:pt>
                <c:pt idx="377">
                  <c:v>45450.0</c:v>
                </c:pt>
                <c:pt idx="378">
                  <c:v>46080.0</c:v>
                </c:pt>
                <c:pt idx="379">
                  <c:v>50190.0</c:v>
                </c:pt>
                <c:pt idx="380">
                  <c:v>56580.0</c:v>
                </c:pt>
                <c:pt idx="381">
                  <c:v>68910.0</c:v>
                </c:pt>
                <c:pt idx="382">
                  <c:v>72960.0</c:v>
                </c:pt>
                <c:pt idx="383">
                  <c:v>79200.0</c:v>
                </c:pt>
                <c:pt idx="384">
                  <c:v>86940.0</c:v>
                </c:pt>
                <c:pt idx="385">
                  <c:v>87840.0</c:v>
                </c:pt>
                <c:pt idx="386">
                  <c:v>87450.0</c:v>
                </c:pt>
                <c:pt idx="387">
                  <c:v>87090.0</c:v>
                </c:pt>
                <c:pt idx="388">
                  <c:v>86730.0</c:v>
                </c:pt>
                <c:pt idx="389">
                  <c:v>86340.0</c:v>
                </c:pt>
                <c:pt idx="390">
                  <c:v>85980.0</c:v>
                </c:pt>
                <c:pt idx="391">
                  <c:v>85590.0</c:v>
                </c:pt>
                <c:pt idx="392">
                  <c:v>84810.0</c:v>
                </c:pt>
                <c:pt idx="393">
                  <c:v>82920.0</c:v>
                </c:pt>
                <c:pt idx="394">
                  <c:v>80940.0</c:v>
                </c:pt>
                <c:pt idx="395">
                  <c:v>79020.0</c:v>
                </c:pt>
                <c:pt idx="396">
                  <c:v>77160.0</c:v>
                </c:pt>
                <c:pt idx="397">
                  <c:v>76980.0</c:v>
                </c:pt>
                <c:pt idx="398">
                  <c:v>77340.0</c:v>
                </c:pt>
                <c:pt idx="399">
                  <c:v>77550.0</c:v>
                </c:pt>
                <c:pt idx="400">
                  <c:v>83670.0</c:v>
                </c:pt>
                <c:pt idx="401">
                  <c:v>86550.0</c:v>
                </c:pt>
                <c:pt idx="402">
                  <c:v>110280.0</c:v>
                </c:pt>
                <c:pt idx="403">
                  <c:v>117060.0</c:v>
                </c:pt>
                <c:pt idx="404">
                  <c:v>155610.0</c:v>
                </c:pt>
                <c:pt idx="405">
                  <c:v>238470.0</c:v>
                </c:pt>
                <c:pt idx="406">
                  <c:v>287850.0</c:v>
                </c:pt>
                <c:pt idx="407">
                  <c:v>212310.0</c:v>
                </c:pt>
                <c:pt idx="408">
                  <c:v>153840.0</c:v>
                </c:pt>
                <c:pt idx="409">
                  <c:v>131250.0</c:v>
                </c:pt>
                <c:pt idx="410">
                  <c:v>120090.0</c:v>
                </c:pt>
                <c:pt idx="411">
                  <c:v>113160.0</c:v>
                </c:pt>
                <c:pt idx="412">
                  <c:v>108060.0</c:v>
                </c:pt>
                <c:pt idx="413">
                  <c:v>103920.0</c:v>
                </c:pt>
                <c:pt idx="414">
                  <c:v>103290.0</c:v>
                </c:pt>
                <c:pt idx="415">
                  <c:v>102930.0</c:v>
                </c:pt>
                <c:pt idx="416">
                  <c:v>102570.0</c:v>
                </c:pt>
                <c:pt idx="417">
                  <c:v>102210.0</c:v>
                </c:pt>
                <c:pt idx="418">
                  <c:v>101850.0</c:v>
                </c:pt>
                <c:pt idx="419">
                  <c:v>101490.0</c:v>
                </c:pt>
                <c:pt idx="420">
                  <c:v>103590.0</c:v>
                </c:pt>
                <c:pt idx="421">
                  <c:v>156120.0</c:v>
                </c:pt>
                <c:pt idx="422">
                  <c:v>218880.0</c:v>
                </c:pt>
                <c:pt idx="423">
                  <c:v>247620.0</c:v>
                </c:pt>
                <c:pt idx="424">
                  <c:v>241800.0</c:v>
                </c:pt>
                <c:pt idx="425">
                  <c:v>275550.0</c:v>
                </c:pt>
                <c:pt idx="426">
                  <c:v>273090.0</c:v>
                </c:pt>
                <c:pt idx="427">
                  <c:v>250440.0</c:v>
                </c:pt>
                <c:pt idx="428">
                  <c:v>236400.0</c:v>
                </c:pt>
                <c:pt idx="429">
                  <c:v>247260.0</c:v>
                </c:pt>
                <c:pt idx="430">
                  <c:v>269880.0</c:v>
                </c:pt>
                <c:pt idx="431">
                  <c:v>276120.0</c:v>
                </c:pt>
                <c:pt idx="432">
                  <c:v>259950.0</c:v>
                </c:pt>
                <c:pt idx="433">
                  <c:v>235620.0</c:v>
                </c:pt>
                <c:pt idx="434">
                  <c:v>211350.0</c:v>
                </c:pt>
                <c:pt idx="435">
                  <c:v>189180.0</c:v>
                </c:pt>
                <c:pt idx="436">
                  <c:v>180990.0</c:v>
                </c:pt>
                <c:pt idx="437">
                  <c:v>175320.0</c:v>
                </c:pt>
                <c:pt idx="438">
                  <c:v>169680.0</c:v>
                </c:pt>
                <c:pt idx="439">
                  <c:v>164040.0</c:v>
                </c:pt>
                <c:pt idx="440">
                  <c:v>158400.0</c:v>
                </c:pt>
                <c:pt idx="441">
                  <c:v>152280.0</c:v>
                </c:pt>
                <c:pt idx="442">
                  <c:v>146430.0</c:v>
                </c:pt>
                <c:pt idx="443">
                  <c:v>143340.0</c:v>
                </c:pt>
                <c:pt idx="444">
                  <c:v>140790.0</c:v>
                </c:pt>
                <c:pt idx="445">
                  <c:v>136050.0</c:v>
                </c:pt>
                <c:pt idx="446">
                  <c:v>132720.0</c:v>
                </c:pt>
                <c:pt idx="447">
                  <c:v>129840.0</c:v>
                </c:pt>
                <c:pt idx="448">
                  <c:v>127050.0</c:v>
                </c:pt>
                <c:pt idx="449">
                  <c:v>124200.0</c:v>
                </c:pt>
                <c:pt idx="450">
                  <c:v>121320.0</c:v>
                </c:pt>
                <c:pt idx="451">
                  <c:v>118770.0</c:v>
                </c:pt>
                <c:pt idx="452">
                  <c:v>116790.0</c:v>
                </c:pt>
                <c:pt idx="453">
                  <c:v>114870.0</c:v>
                </c:pt>
                <c:pt idx="454">
                  <c:v>112920.0</c:v>
                </c:pt>
                <c:pt idx="455">
                  <c:v>111000.0</c:v>
                </c:pt>
                <c:pt idx="456">
                  <c:v>109020.0</c:v>
                </c:pt>
                <c:pt idx="457">
                  <c:v>107190.0</c:v>
                </c:pt>
                <c:pt idx="458">
                  <c:v>105390.0</c:v>
                </c:pt>
                <c:pt idx="459">
                  <c:v>103650.0</c:v>
                </c:pt>
                <c:pt idx="460">
                  <c:v>102060.0</c:v>
                </c:pt>
                <c:pt idx="461">
                  <c:v>100560.0</c:v>
                </c:pt>
                <c:pt idx="462">
                  <c:v>99090.0</c:v>
                </c:pt>
                <c:pt idx="463">
                  <c:v>98160.0</c:v>
                </c:pt>
                <c:pt idx="464">
                  <c:v>97500.0</c:v>
                </c:pt>
                <c:pt idx="465">
                  <c:v>96870.0</c:v>
                </c:pt>
                <c:pt idx="466">
                  <c:v>96210.0</c:v>
                </c:pt>
                <c:pt idx="467">
                  <c:v>95550.0</c:v>
                </c:pt>
                <c:pt idx="468">
                  <c:v>94860.0</c:v>
                </c:pt>
                <c:pt idx="469">
                  <c:v>94170.0</c:v>
                </c:pt>
                <c:pt idx="470">
                  <c:v>93480.0</c:v>
                </c:pt>
                <c:pt idx="471">
                  <c:v>92820.0</c:v>
                </c:pt>
                <c:pt idx="472">
                  <c:v>92100.0</c:v>
                </c:pt>
                <c:pt idx="473">
                  <c:v>91440.0</c:v>
                </c:pt>
                <c:pt idx="474">
                  <c:v>90750.0</c:v>
                </c:pt>
                <c:pt idx="475">
                  <c:v>90060.0</c:v>
                </c:pt>
                <c:pt idx="476">
                  <c:v>89400.0</c:v>
                </c:pt>
                <c:pt idx="477">
                  <c:v>88680.0</c:v>
                </c:pt>
                <c:pt idx="478">
                  <c:v>88020.0</c:v>
                </c:pt>
                <c:pt idx="479">
                  <c:v>87300.0</c:v>
                </c:pt>
                <c:pt idx="480">
                  <c:v>86640.0</c:v>
                </c:pt>
                <c:pt idx="481">
                  <c:v>85950.0</c:v>
                </c:pt>
                <c:pt idx="482">
                  <c:v>85260.0</c:v>
                </c:pt>
                <c:pt idx="483">
                  <c:v>84570.0</c:v>
                </c:pt>
                <c:pt idx="484">
                  <c:v>83880.0</c:v>
                </c:pt>
                <c:pt idx="485">
                  <c:v>83220.0</c:v>
                </c:pt>
                <c:pt idx="486">
                  <c:v>82530.0</c:v>
                </c:pt>
                <c:pt idx="487">
                  <c:v>81840.0</c:v>
                </c:pt>
                <c:pt idx="488">
                  <c:v>83520.0</c:v>
                </c:pt>
                <c:pt idx="489">
                  <c:v>83790.0</c:v>
                </c:pt>
                <c:pt idx="490">
                  <c:v>83970.0</c:v>
                </c:pt>
                <c:pt idx="491">
                  <c:v>82830.0</c:v>
                </c:pt>
                <c:pt idx="492">
                  <c:v>83610.0</c:v>
                </c:pt>
                <c:pt idx="493">
                  <c:v>83700.0</c:v>
                </c:pt>
                <c:pt idx="494">
                  <c:v>82560.0</c:v>
                </c:pt>
                <c:pt idx="495">
                  <c:v>81420.0</c:v>
                </c:pt>
                <c:pt idx="496">
                  <c:v>80280.0</c:v>
                </c:pt>
                <c:pt idx="497">
                  <c:v>79200.0</c:v>
                </c:pt>
                <c:pt idx="498">
                  <c:v>78660.0</c:v>
                </c:pt>
                <c:pt idx="499">
                  <c:v>78120.0</c:v>
                </c:pt>
                <c:pt idx="500">
                  <c:v>77580.0</c:v>
                </c:pt>
                <c:pt idx="501">
                  <c:v>77040.0</c:v>
                </c:pt>
                <c:pt idx="502">
                  <c:v>76500.0</c:v>
                </c:pt>
                <c:pt idx="503">
                  <c:v>76020.0</c:v>
                </c:pt>
                <c:pt idx="504">
                  <c:v>75450.0</c:v>
                </c:pt>
                <c:pt idx="505">
                  <c:v>74940.0</c:v>
                </c:pt>
                <c:pt idx="506">
                  <c:v>74370.0</c:v>
                </c:pt>
                <c:pt idx="507">
                  <c:v>73890.0</c:v>
                </c:pt>
                <c:pt idx="508">
                  <c:v>73320.0</c:v>
                </c:pt>
                <c:pt idx="509">
                  <c:v>72840.0</c:v>
                </c:pt>
                <c:pt idx="510">
                  <c:v>72240.0</c:v>
                </c:pt>
                <c:pt idx="511">
                  <c:v>71760.0</c:v>
                </c:pt>
                <c:pt idx="512">
                  <c:v>71190.0</c:v>
                </c:pt>
                <c:pt idx="513">
                  <c:v>70710.0</c:v>
                </c:pt>
                <c:pt idx="514">
                  <c:v>70140.0</c:v>
                </c:pt>
                <c:pt idx="515">
                  <c:v>69630.0</c:v>
                </c:pt>
                <c:pt idx="516">
                  <c:v>69060.0</c:v>
                </c:pt>
                <c:pt idx="517">
                  <c:v>68580.0</c:v>
                </c:pt>
                <c:pt idx="518">
                  <c:v>68040.0</c:v>
                </c:pt>
                <c:pt idx="519">
                  <c:v>67500.0</c:v>
                </c:pt>
                <c:pt idx="520">
                  <c:v>66960.0</c:v>
                </c:pt>
                <c:pt idx="521">
                  <c:v>66420.0</c:v>
                </c:pt>
                <c:pt idx="522">
                  <c:v>65940.0</c:v>
                </c:pt>
                <c:pt idx="523">
                  <c:v>65370.0</c:v>
                </c:pt>
                <c:pt idx="524">
                  <c:v>64860.0</c:v>
                </c:pt>
                <c:pt idx="525">
                  <c:v>68190.0</c:v>
                </c:pt>
                <c:pt idx="526">
                  <c:v>72120.0</c:v>
                </c:pt>
                <c:pt idx="527">
                  <c:v>71310.0</c:v>
                </c:pt>
                <c:pt idx="528">
                  <c:v>71550.0</c:v>
                </c:pt>
                <c:pt idx="529">
                  <c:v>76410.0</c:v>
                </c:pt>
                <c:pt idx="530">
                  <c:v>92160.0</c:v>
                </c:pt>
                <c:pt idx="531">
                  <c:v>102660.0</c:v>
                </c:pt>
                <c:pt idx="532">
                  <c:v>99450.0</c:v>
                </c:pt>
                <c:pt idx="533">
                  <c:v>94440.0</c:v>
                </c:pt>
                <c:pt idx="534">
                  <c:v>89460.0</c:v>
                </c:pt>
                <c:pt idx="535">
                  <c:v>87090.0</c:v>
                </c:pt>
                <c:pt idx="536">
                  <c:v>87870.0</c:v>
                </c:pt>
                <c:pt idx="537">
                  <c:v>86970.0</c:v>
                </c:pt>
                <c:pt idx="538">
                  <c:v>87180.0</c:v>
                </c:pt>
                <c:pt idx="539">
                  <c:v>89070.0</c:v>
                </c:pt>
                <c:pt idx="540">
                  <c:v>90450.0</c:v>
                </c:pt>
                <c:pt idx="541">
                  <c:v>89670.0</c:v>
                </c:pt>
                <c:pt idx="542">
                  <c:v>88830.0</c:v>
                </c:pt>
                <c:pt idx="543">
                  <c:v>87900.0</c:v>
                </c:pt>
                <c:pt idx="544">
                  <c:v>87030.0</c:v>
                </c:pt>
                <c:pt idx="545">
                  <c:v>86580.0</c:v>
                </c:pt>
                <c:pt idx="546">
                  <c:v>85380.0</c:v>
                </c:pt>
                <c:pt idx="547">
                  <c:v>84390.0</c:v>
                </c:pt>
                <c:pt idx="548">
                  <c:v>83430.0</c:v>
                </c:pt>
                <c:pt idx="549">
                  <c:v>82440.0</c:v>
                </c:pt>
                <c:pt idx="550">
                  <c:v>81420.0</c:v>
                </c:pt>
                <c:pt idx="551">
                  <c:v>80430.0</c:v>
                </c:pt>
                <c:pt idx="552">
                  <c:v>79440.0</c:v>
                </c:pt>
                <c:pt idx="553">
                  <c:v>78450.0</c:v>
                </c:pt>
                <c:pt idx="554">
                  <c:v>77430.0</c:v>
                </c:pt>
                <c:pt idx="555">
                  <c:v>76440.0</c:v>
                </c:pt>
                <c:pt idx="556">
                  <c:v>75480.0</c:v>
                </c:pt>
                <c:pt idx="557">
                  <c:v>74700.0</c:v>
                </c:pt>
                <c:pt idx="558">
                  <c:v>74040.0</c:v>
                </c:pt>
                <c:pt idx="559">
                  <c:v>73380.0</c:v>
                </c:pt>
                <c:pt idx="560">
                  <c:v>72720.0</c:v>
                </c:pt>
                <c:pt idx="561">
                  <c:v>72030.0</c:v>
                </c:pt>
                <c:pt idx="562">
                  <c:v>71370.0</c:v>
                </c:pt>
                <c:pt idx="563">
                  <c:v>70710.0</c:v>
                </c:pt>
                <c:pt idx="564">
                  <c:v>70020.0</c:v>
                </c:pt>
                <c:pt idx="565">
                  <c:v>69360.0</c:v>
                </c:pt>
                <c:pt idx="566">
                  <c:v>68700.0</c:v>
                </c:pt>
                <c:pt idx="567">
                  <c:v>68520.0</c:v>
                </c:pt>
                <c:pt idx="568">
                  <c:v>68640.0</c:v>
                </c:pt>
                <c:pt idx="569">
                  <c:v>68100.0</c:v>
                </c:pt>
                <c:pt idx="570">
                  <c:v>67500.0</c:v>
                </c:pt>
                <c:pt idx="571">
                  <c:v>66900.0</c:v>
                </c:pt>
                <c:pt idx="572">
                  <c:v>66330.0</c:v>
                </c:pt>
                <c:pt idx="573">
                  <c:v>65700.0</c:v>
                </c:pt>
                <c:pt idx="574">
                  <c:v>65130.0</c:v>
                </c:pt>
                <c:pt idx="575">
                  <c:v>64560.0</c:v>
                </c:pt>
                <c:pt idx="576">
                  <c:v>63930.0</c:v>
                </c:pt>
                <c:pt idx="577">
                  <c:v>63360.0</c:v>
                </c:pt>
                <c:pt idx="578">
                  <c:v>62790.0</c:v>
                </c:pt>
                <c:pt idx="579">
                  <c:v>62160.0</c:v>
                </c:pt>
                <c:pt idx="580">
                  <c:v>61590.0</c:v>
                </c:pt>
                <c:pt idx="581">
                  <c:v>61020.0</c:v>
                </c:pt>
                <c:pt idx="582">
                  <c:v>60390.0</c:v>
                </c:pt>
                <c:pt idx="583">
                  <c:v>59820.0</c:v>
                </c:pt>
                <c:pt idx="584">
                  <c:v>59220.0</c:v>
                </c:pt>
                <c:pt idx="585">
                  <c:v>58620.0</c:v>
                </c:pt>
                <c:pt idx="586">
                  <c:v>58050.0</c:v>
                </c:pt>
                <c:pt idx="587">
                  <c:v>57450.0</c:v>
                </c:pt>
                <c:pt idx="588">
                  <c:v>56850.0</c:v>
                </c:pt>
                <c:pt idx="589">
                  <c:v>56310.0</c:v>
                </c:pt>
                <c:pt idx="590">
                  <c:v>55650.0</c:v>
                </c:pt>
                <c:pt idx="591">
                  <c:v>55110.0</c:v>
                </c:pt>
                <c:pt idx="592">
                  <c:v>54510.0</c:v>
                </c:pt>
                <c:pt idx="593">
                  <c:v>53880.0</c:v>
                </c:pt>
                <c:pt idx="594">
                  <c:v>53310.0</c:v>
                </c:pt>
                <c:pt idx="595">
                  <c:v>52740.0</c:v>
                </c:pt>
                <c:pt idx="596">
                  <c:v>52170.0</c:v>
                </c:pt>
                <c:pt idx="597">
                  <c:v>51720.0</c:v>
                </c:pt>
                <c:pt idx="598">
                  <c:v>51030.0</c:v>
                </c:pt>
                <c:pt idx="599">
                  <c:v>49860.0</c:v>
                </c:pt>
                <c:pt idx="600">
                  <c:v>48720.0</c:v>
                </c:pt>
                <c:pt idx="601">
                  <c:v>47640.0</c:v>
                </c:pt>
                <c:pt idx="602">
                  <c:v>47010.0</c:v>
                </c:pt>
                <c:pt idx="603">
                  <c:v>46560.0</c:v>
                </c:pt>
                <c:pt idx="604">
                  <c:v>45990.0</c:v>
                </c:pt>
                <c:pt idx="605">
                  <c:v>45720.0</c:v>
                </c:pt>
                <c:pt idx="606">
                  <c:v>45720.0</c:v>
                </c:pt>
                <c:pt idx="607">
                  <c:v>45360.0</c:v>
                </c:pt>
                <c:pt idx="608">
                  <c:v>45360.0</c:v>
                </c:pt>
                <c:pt idx="609">
                  <c:v>45360.0</c:v>
                </c:pt>
                <c:pt idx="610">
                  <c:v>45240.0</c:v>
                </c:pt>
                <c:pt idx="611">
                  <c:v>45000.0</c:v>
                </c:pt>
                <c:pt idx="612">
                  <c:v>44970.0</c:v>
                </c:pt>
                <c:pt idx="613">
                  <c:v>44490.0</c:v>
                </c:pt>
                <c:pt idx="614">
                  <c:v>44040.0</c:v>
                </c:pt>
                <c:pt idx="615">
                  <c:v>43530.0</c:v>
                </c:pt>
                <c:pt idx="616">
                  <c:v>43020.0</c:v>
                </c:pt>
                <c:pt idx="617">
                  <c:v>42570.0</c:v>
                </c:pt>
                <c:pt idx="618">
                  <c:v>42000.0</c:v>
                </c:pt>
                <c:pt idx="619">
                  <c:v>41370.0</c:v>
                </c:pt>
                <c:pt idx="620">
                  <c:v>40740.0</c:v>
                </c:pt>
                <c:pt idx="621">
                  <c:v>40080.0</c:v>
                </c:pt>
                <c:pt idx="622">
                  <c:v>39420.0</c:v>
                </c:pt>
                <c:pt idx="623">
                  <c:v>38760.0</c:v>
                </c:pt>
                <c:pt idx="624">
                  <c:v>38220.0</c:v>
                </c:pt>
                <c:pt idx="625">
                  <c:v>38490.0</c:v>
                </c:pt>
                <c:pt idx="626">
                  <c:v>38790.0</c:v>
                </c:pt>
                <c:pt idx="627">
                  <c:v>39060.0</c:v>
                </c:pt>
                <c:pt idx="628">
                  <c:v>39330.0</c:v>
                </c:pt>
                <c:pt idx="629">
                  <c:v>39630.0</c:v>
                </c:pt>
                <c:pt idx="630">
                  <c:v>39960.0</c:v>
                </c:pt>
                <c:pt idx="631">
                  <c:v>40230.0</c:v>
                </c:pt>
                <c:pt idx="632">
                  <c:v>39480.0</c:v>
                </c:pt>
                <c:pt idx="633">
                  <c:v>38310.0</c:v>
                </c:pt>
                <c:pt idx="634">
                  <c:v>37140.0</c:v>
                </c:pt>
                <c:pt idx="635">
                  <c:v>36570.0</c:v>
                </c:pt>
                <c:pt idx="636">
                  <c:v>36360.0</c:v>
                </c:pt>
                <c:pt idx="637">
                  <c:v>36027.0</c:v>
                </c:pt>
                <c:pt idx="638">
                  <c:v>35832.0</c:v>
                </c:pt>
                <c:pt idx="639">
                  <c:v>35592.0</c:v>
                </c:pt>
                <c:pt idx="640">
                  <c:v>35346.0</c:v>
                </c:pt>
                <c:pt idx="641">
                  <c:v>35106.0</c:v>
                </c:pt>
                <c:pt idx="642">
                  <c:v>34860.0</c:v>
                </c:pt>
                <c:pt idx="643">
                  <c:v>34620.0</c:v>
                </c:pt>
                <c:pt idx="644">
                  <c:v>34374.0</c:v>
                </c:pt>
                <c:pt idx="645">
                  <c:v>34134.0</c:v>
                </c:pt>
                <c:pt idx="646">
                  <c:v>33612.0</c:v>
                </c:pt>
                <c:pt idx="647">
                  <c:v>32682.0</c:v>
                </c:pt>
                <c:pt idx="648">
                  <c:v>31749.0</c:v>
                </c:pt>
                <c:pt idx="649">
                  <c:v>30843.0</c:v>
                </c:pt>
                <c:pt idx="650">
                  <c:v>30363.0</c:v>
                </c:pt>
                <c:pt idx="651">
                  <c:v>30027.0</c:v>
                </c:pt>
                <c:pt idx="652">
                  <c:v>29685.0</c:v>
                </c:pt>
                <c:pt idx="653">
                  <c:v>29352.0</c:v>
                </c:pt>
                <c:pt idx="654">
                  <c:v>29172.0</c:v>
                </c:pt>
                <c:pt idx="655">
                  <c:v>29436.0</c:v>
                </c:pt>
                <c:pt idx="656">
                  <c:v>29724.0</c:v>
                </c:pt>
                <c:pt idx="657">
                  <c:v>30012.0</c:v>
                </c:pt>
                <c:pt idx="658">
                  <c:v>30297.0</c:v>
                </c:pt>
                <c:pt idx="659">
                  <c:v>30351.0</c:v>
                </c:pt>
                <c:pt idx="660">
                  <c:v>29940.0</c:v>
                </c:pt>
                <c:pt idx="661">
                  <c:v>29706.0</c:v>
                </c:pt>
                <c:pt idx="662">
                  <c:v>29568.0</c:v>
                </c:pt>
                <c:pt idx="663">
                  <c:v>29430.0</c:v>
                </c:pt>
                <c:pt idx="664">
                  <c:v>29286.0</c:v>
                </c:pt>
                <c:pt idx="665">
                  <c:v>29151.0</c:v>
                </c:pt>
                <c:pt idx="666">
                  <c:v>29367.0</c:v>
                </c:pt>
                <c:pt idx="667">
                  <c:v>29859.0</c:v>
                </c:pt>
                <c:pt idx="668">
                  <c:v>30315.0</c:v>
                </c:pt>
                <c:pt idx="669">
                  <c:v>29664.0</c:v>
                </c:pt>
                <c:pt idx="670">
                  <c:v>28512.0</c:v>
                </c:pt>
                <c:pt idx="671">
                  <c:v>27372.0</c:v>
                </c:pt>
                <c:pt idx="672">
                  <c:v>26220.0</c:v>
                </c:pt>
                <c:pt idx="673">
                  <c:v>25419.0</c:v>
                </c:pt>
                <c:pt idx="674">
                  <c:v>25137.0</c:v>
                </c:pt>
                <c:pt idx="675">
                  <c:v>24858.0</c:v>
                </c:pt>
                <c:pt idx="676">
                  <c:v>24576.0</c:v>
                </c:pt>
                <c:pt idx="677">
                  <c:v>24300.0</c:v>
                </c:pt>
                <c:pt idx="678">
                  <c:v>24021.0</c:v>
                </c:pt>
                <c:pt idx="679">
                  <c:v>23787.0</c:v>
                </c:pt>
                <c:pt idx="680">
                  <c:v>24279.0</c:v>
                </c:pt>
                <c:pt idx="681">
                  <c:v>25002.0</c:v>
                </c:pt>
                <c:pt idx="682">
                  <c:v>25734.0</c:v>
                </c:pt>
                <c:pt idx="683">
                  <c:v>26460.0</c:v>
                </c:pt>
                <c:pt idx="684">
                  <c:v>26571.0</c:v>
                </c:pt>
                <c:pt idx="685">
                  <c:v>25422.0</c:v>
                </c:pt>
                <c:pt idx="686">
                  <c:v>24672.0</c:v>
                </c:pt>
                <c:pt idx="687">
                  <c:v>24396.0</c:v>
                </c:pt>
                <c:pt idx="688">
                  <c:v>24123.0</c:v>
                </c:pt>
                <c:pt idx="689">
                  <c:v>24195.0</c:v>
                </c:pt>
                <c:pt idx="690">
                  <c:v>24657.0</c:v>
                </c:pt>
                <c:pt idx="691">
                  <c:v>25116.0</c:v>
                </c:pt>
                <c:pt idx="692">
                  <c:v>25512.0</c:v>
                </c:pt>
                <c:pt idx="693">
                  <c:v>24816.0</c:v>
                </c:pt>
                <c:pt idx="694">
                  <c:v>23766.0</c:v>
                </c:pt>
                <c:pt idx="695">
                  <c:v>22710.0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'Débit 5min lez vistre vidourle '!$D$2</c:f>
              <c:strCache>
                <c:ptCount val="1"/>
                <c:pt idx="0">
                  <c:v>Vidourle</c:v>
                </c:pt>
              </c:strCache>
            </c:strRef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'Débit 5min lez vistre vidourle '!$A$243:$A$938</c:f>
              <c:numCache>
                <c:formatCode>m/d/yyyy\ h:mm</c:formatCode>
                <c:ptCount val="696"/>
                <c:pt idx="0">
                  <c:v>40835.0</c:v>
                </c:pt>
                <c:pt idx="1">
                  <c:v>40835.04167</c:v>
                </c:pt>
                <c:pt idx="2">
                  <c:v>40835.08333</c:v>
                </c:pt>
                <c:pt idx="3">
                  <c:v>40835.125</c:v>
                </c:pt>
                <c:pt idx="4">
                  <c:v>40835.16667</c:v>
                </c:pt>
                <c:pt idx="5">
                  <c:v>40835.20833</c:v>
                </c:pt>
                <c:pt idx="6">
                  <c:v>40835.25</c:v>
                </c:pt>
                <c:pt idx="7">
                  <c:v>40835.29166999998</c:v>
                </c:pt>
                <c:pt idx="8">
                  <c:v>40835.33333</c:v>
                </c:pt>
                <c:pt idx="9">
                  <c:v>40835.375</c:v>
                </c:pt>
                <c:pt idx="10">
                  <c:v>40835.41667</c:v>
                </c:pt>
                <c:pt idx="11">
                  <c:v>40835.45833</c:v>
                </c:pt>
                <c:pt idx="12">
                  <c:v>40835.5</c:v>
                </c:pt>
                <c:pt idx="13">
                  <c:v>40835.54167</c:v>
                </c:pt>
                <c:pt idx="14">
                  <c:v>40835.58333</c:v>
                </c:pt>
                <c:pt idx="15">
                  <c:v>40835.625</c:v>
                </c:pt>
                <c:pt idx="16">
                  <c:v>40835.66667</c:v>
                </c:pt>
                <c:pt idx="17">
                  <c:v>40835.70833</c:v>
                </c:pt>
                <c:pt idx="18">
                  <c:v>40835.75</c:v>
                </c:pt>
                <c:pt idx="19">
                  <c:v>40835.79166999998</c:v>
                </c:pt>
                <c:pt idx="20">
                  <c:v>40835.83333</c:v>
                </c:pt>
                <c:pt idx="21">
                  <c:v>40835.875</c:v>
                </c:pt>
                <c:pt idx="22">
                  <c:v>40835.91667</c:v>
                </c:pt>
                <c:pt idx="23">
                  <c:v>40835.95833</c:v>
                </c:pt>
                <c:pt idx="24">
                  <c:v>40836.0</c:v>
                </c:pt>
                <c:pt idx="25">
                  <c:v>40836.04167</c:v>
                </c:pt>
                <c:pt idx="26">
                  <c:v>40836.08333</c:v>
                </c:pt>
                <c:pt idx="27">
                  <c:v>40836.125</c:v>
                </c:pt>
                <c:pt idx="28">
                  <c:v>40836.16667</c:v>
                </c:pt>
                <c:pt idx="29">
                  <c:v>40836.20833</c:v>
                </c:pt>
                <c:pt idx="30">
                  <c:v>40836.25</c:v>
                </c:pt>
                <c:pt idx="31">
                  <c:v>40836.29166999998</c:v>
                </c:pt>
                <c:pt idx="32">
                  <c:v>40836.33333</c:v>
                </c:pt>
                <c:pt idx="33">
                  <c:v>40836.375</c:v>
                </c:pt>
                <c:pt idx="34">
                  <c:v>40836.41667</c:v>
                </c:pt>
                <c:pt idx="35">
                  <c:v>40836.45833</c:v>
                </c:pt>
                <c:pt idx="36">
                  <c:v>40836.5</c:v>
                </c:pt>
                <c:pt idx="37">
                  <c:v>40836.54167</c:v>
                </c:pt>
                <c:pt idx="38">
                  <c:v>40836.58333</c:v>
                </c:pt>
                <c:pt idx="39">
                  <c:v>40836.625</c:v>
                </c:pt>
                <c:pt idx="40">
                  <c:v>40836.66667</c:v>
                </c:pt>
                <c:pt idx="41">
                  <c:v>40836.70833</c:v>
                </c:pt>
                <c:pt idx="42">
                  <c:v>40836.75</c:v>
                </c:pt>
                <c:pt idx="43">
                  <c:v>40836.79166999998</c:v>
                </c:pt>
                <c:pt idx="44">
                  <c:v>40836.83333</c:v>
                </c:pt>
                <c:pt idx="45">
                  <c:v>40836.875</c:v>
                </c:pt>
                <c:pt idx="46">
                  <c:v>40836.91667</c:v>
                </c:pt>
                <c:pt idx="47">
                  <c:v>40836.95833</c:v>
                </c:pt>
                <c:pt idx="48">
                  <c:v>40837.0</c:v>
                </c:pt>
                <c:pt idx="49">
                  <c:v>40837.04167</c:v>
                </c:pt>
                <c:pt idx="50">
                  <c:v>40837.08333</c:v>
                </c:pt>
                <c:pt idx="51">
                  <c:v>40837.125</c:v>
                </c:pt>
                <c:pt idx="52">
                  <c:v>40837.16667</c:v>
                </c:pt>
                <c:pt idx="53">
                  <c:v>40837.20833</c:v>
                </c:pt>
                <c:pt idx="54">
                  <c:v>40837.25</c:v>
                </c:pt>
                <c:pt idx="55">
                  <c:v>40837.29166999998</c:v>
                </c:pt>
                <c:pt idx="56">
                  <c:v>40837.33333</c:v>
                </c:pt>
                <c:pt idx="57">
                  <c:v>40837.375</c:v>
                </c:pt>
                <c:pt idx="58">
                  <c:v>40837.41667</c:v>
                </c:pt>
                <c:pt idx="59">
                  <c:v>40837.45833</c:v>
                </c:pt>
                <c:pt idx="60">
                  <c:v>40837.5</c:v>
                </c:pt>
                <c:pt idx="61">
                  <c:v>40837.54167</c:v>
                </c:pt>
                <c:pt idx="62">
                  <c:v>40837.58333</c:v>
                </c:pt>
                <c:pt idx="63">
                  <c:v>40837.625</c:v>
                </c:pt>
                <c:pt idx="64">
                  <c:v>40837.66667</c:v>
                </c:pt>
                <c:pt idx="65">
                  <c:v>40837.70833</c:v>
                </c:pt>
                <c:pt idx="66">
                  <c:v>40837.75</c:v>
                </c:pt>
                <c:pt idx="67">
                  <c:v>40837.79166999998</c:v>
                </c:pt>
                <c:pt idx="68">
                  <c:v>40837.83333</c:v>
                </c:pt>
                <c:pt idx="69">
                  <c:v>40837.875</c:v>
                </c:pt>
                <c:pt idx="70">
                  <c:v>40837.91667</c:v>
                </c:pt>
                <c:pt idx="71">
                  <c:v>40837.95833</c:v>
                </c:pt>
                <c:pt idx="72">
                  <c:v>40838.0</c:v>
                </c:pt>
                <c:pt idx="73">
                  <c:v>40838.04167</c:v>
                </c:pt>
                <c:pt idx="74">
                  <c:v>40838.08333</c:v>
                </c:pt>
                <c:pt idx="75">
                  <c:v>40838.125</c:v>
                </c:pt>
                <c:pt idx="76">
                  <c:v>40838.16667</c:v>
                </c:pt>
                <c:pt idx="77">
                  <c:v>40838.20833</c:v>
                </c:pt>
                <c:pt idx="78">
                  <c:v>40838.25</c:v>
                </c:pt>
                <c:pt idx="79">
                  <c:v>40838.29166999998</c:v>
                </c:pt>
                <c:pt idx="80">
                  <c:v>40838.33333</c:v>
                </c:pt>
                <c:pt idx="81">
                  <c:v>40838.375</c:v>
                </c:pt>
                <c:pt idx="82">
                  <c:v>40838.41667</c:v>
                </c:pt>
                <c:pt idx="83">
                  <c:v>40838.45833</c:v>
                </c:pt>
                <c:pt idx="84">
                  <c:v>40838.5</c:v>
                </c:pt>
                <c:pt idx="85">
                  <c:v>40838.54167</c:v>
                </c:pt>
                <c:pt idx="86">
                  <c:v>40838.58333</c:v>
                </c:pt>
                <c:pt idx="87">
                  <c:v>40838.625</c:v>
                </c:pt>
                <c:pt idx="88">
                  <c:v>40838.66667</c:v>
                </c:pt>
                <c:pt idx="89">
                  <c:v>40838.70833</c:v>
                </c:pt>
                <c:pt idx="90">
                  <c:v>40838.75</c:v>
                </c:pt>
                <c:pt idx="91">
                  <c:v>40838.79166999998</c:v>
                </c:pt>
                <c:pt idx="92">
                  <c:v>40838.83333</c:v>
                </c:pt>
                <c:pt idx="93">
                  <c:v>40838.875</c:v>
                </c:pt>
                <c:pt idx="94">
                  <c:v>40838.91667</c:v>
                </c:pt>
                <c:pt idx="95">
                  <c:v>40838.95833</c:v>
                </c:pt>
                <c:pt idx="96">
                  <c:v>40839.0</c:v>
                </c:pt>
                <c:pt idx="97">
                  <c:v>40839.04167</c:v>
                </c:pt>
                <c:pt idx="98">
                  <c:v>40839.08333</c:v>
                </c:pt>
                <c:pt idx="99">
                  <c:v>40839.125</c:v>
                </c:pt>
                <c:pt idx="100">
                  <c:v>40839.16667</c:v>
                </c:pt>
                <c:pt idx="101">
                  <c:v>40839.20833</c:v>
                </c:pt>
                <c:pt idx="102">
                  <c:v>40839.25</c:v>
                </c:pt>
                <c:pt idx="103">
                  <c:v>40839.29166999998</c:v>
                </c:pt>
                <c:pt idx="104">
                  <c:v>40839.33333</c:v>
                </c:pt>
                <c:pt idx="105">
                  <c:v>40839.375</c:v>
                </c:pt>
                <c:pt idx="106">
                  <c:v>40839.41667</c:v>
                </c:pt>
                <c:pt idx="107">
                  <c:v>40839.45833</c:v>
                </c:pt>
                <c:pt idx="108">
                  <c:v>40839.5</c:v>
                </c:pt>
                <c:pt idx="109">
                  <c:v>40839.54167</c:v>
                </c:pt>
                <c:pt idx="110">
                  <c:v>40839.58333</c:v>
                </c:pt>
                <c:pt idx="111">
                  <c:v>40839.625</c:v>
                </c:pt>
                <c:pt idx="112">
                  <c:v>40839.66667</c:v>
                </c:pt>
                <c:pt idx="113">
                  <c:v>40839.70833</c:v>
                </c:pt>
                <c:pt idx="114">
                  <c:v>40839.75</c:v>
                </c:pt>
                <c:pt idx="115">
                  <c:v>40839.79166999998</c:v>
                </c:pt>
                <c:pt idx="116">
                  <c:v>40839.83333</c:v>
                </c:pt>
                <c:pt idx="117">
                  <c:v>40839.875</c:v>
                </c:pt>
                <c:pt idx="118">
                  <c:v>40839.91667</c:v>
                </c:pt>
                <c:pt idx="119">
                  <c:v>40839.95833</c:v>
                </c:pt>
                <c:pt idx="120">
                  <c:v>40840.0</c:v>
                </c:pt>
                <c:pt idx="121">
                  <c:v>40840.04167</c:v>
                </c:pt>
                <c:pt idx="122">
                  <c:v>40840.08333</c:v>
                </c:pt>
                <c:pt idx="123">
                  <c:v>40840.125</c:v>
                </c:pt>
                <c:pt idx="124">
                  <c:v>40840.16667</c:v>
                </c:pt>
                <c:pt idx="125">
                  <c:v>40840.20833</c:v>
                </c:pt>
                <c:pt idx="126">
                  <c:v>40840.25</c:v>
                </c:pt>
                <c:pt idx="127">
                  <c:v>40840.29166999998</c:v>
                </c:pt>
                <c:pt idx="128">
                  <c:v>40840.33333</c:v>
                </c:pt>
                <c:pt idx="129">
                  <c:v>40840.375</c:v>
                </c:pt>
                <c:pt idx="130">
                  <c:v>40840.41667</c:v>
                </c:pt>
                <c:pt idx="131">
                  <c:v>40840.45833</c:v>
                </c:pt>
                <c:pt idx="132">
                  <c:v>40840.5</c:v>
                </c:pt>
                <c:pt idx="133">
                  <c:v>40840.54167</c:v>
                </c:pt>
                <c:pt idx="134">
                  <c:v>40840.58333</c:v>
                </c:pt>
                <c:pt idx="135">
                  <c:v>40840.625</c:v>
                </c:pt>
                <c:pt idx="136">
                  <c:v>40840.66667</c:v>
                </c:pt>
                <c:pt idx="137">
                  <c:v>40840.70833</c:v>
                </c:pt>
                <c:pt idx="138">
                  <c:v>40840.75</c:v>
                </c:pt>
                <c:pt idx="139">
                  <c:v>40840.79166999998</c:v>
                </c:pt>
                <c:pt idx="140">
                  <c:v>40840.83333</c:v>
                </c:pt>
                <c:pt idx="141">
                  <c:v>40840.875</c:v>
                </c:pt>
                <c:pt idx="142">
                  <c:v>40840.91667</c:v>
                </c:pt>
                <c:pt idx="143">
                  <c:v>40840.95833</c:v>
                </c:pt>
                <c:pt idx="144">
                  <c:v>40841.0</c:v>
                </c:pt>
                <c:pt idx="145">
                  <c:v>40841.04167</c:v>
                </c:pt>
                <c:pt idx="146">
                  <c:v>40841.08333</c:v>
                </c:pt>
                <c:pt idx="147">
                  <c:v>40841.125</c:v>
                </c:pt>
                <c:pt idx="148">
                  <c:v>40841.16667</c:v>
                </c:pt>
                <c:pt idx="149">
                  <c:v>40841.20833</c:v>
                </c:pt>
                <c:pt idx="150">
                  <c:v>40841.25</c:v>
                </c:pt>
                <c:pt idx="151">
                  <c:v>40841.29166999998</c:v>
                </c:pt>
                <c:pt idx="152">
                  <c:v>40841.33333</c:v>
                </c:pt>
                <c:pt idx="153">
                  <c:v>40841.375</c:v>
                </c:pt>
                <c:pt idx="154">
                  <c:v>40841.41667</c:v>
                </c:pt>
                <c:pt idx="155">
                  <c:v>40841.45833</c:v>
                </c:pt>
                <c:pt idx="156">
                  <c:v>40841.5</c:v>
                </c:pt>
                <c:pt idx="157">
                  <c:v>40841.54167</c:v>
                </c:pt>
                <c:pt idx="158">
                  <c:v>40841.58333</c:v>
                </c:pt>
                <c:pt idx="159">
                  <c:v>40841.625</c:v>
                </c:pt>
                <c:pt idx="160">
                  <c:v>40841.66667</c:v>
                </c:pt>
                <c:pt idx="161">
                  <c:v>40841.70833</c:v>
                </c:pt>
                <c:pt idx="162">
                  <c:v>40841.75</c:v>
                </c:pt>
                <c:pt idx="163">
                  <c:v>40841.79166999998</c:v>
                </c:pt>
                <c:pt idx="164">
                  <c:v>40841.83333</c:v>
                </c:pt>
                <c:pt idx="165">
                  <c:v>40841.875</c:v>
                </c:pt>
                <c:pt idx="166">
                  <c:v>40841.91667</c:v>
                </c:pt>
                <c:pt idx="167">
                  <c:v>40841.95833</c:v>
                </c:pt>
                <c:pt idx="168">
                  <c:v>40842.0</c:v>
                </c:pt>
                <c:pt idx="169">
                  <c:v>40842.04167</c:v>
                </c:pt>
                <c:pt idx="170">
                  <c:v>40842.08333</c:v>
                </c:pt>
                <c:pt idx="171">
                  <c:v>40842.125</c:v>
                </c:pt>
                <c:pt idx="172">
                  <c:v>40842.16667</c:v>
                </c:pt>
                <c:pt idx="173">
                  <c:v>40842.20833</c:v>
                </c:pt>
                <c:pt idx="174">
                  <c:v>40842.25</c:v>
                </c:pt>
                <c:pt idx="175">
                  <c:v>40842.29166999998</c:v>
                </c:pt>
                <c:pt idx="176">
                  <c:v>40842.33333</c:v>
                </c:pt>
                <c:pt idx="177">
                  <c:v>40842.375</c:v>
                </c:pt>
                <c:pt idx="178">
                  <c:v>40842.41667</c:v>
                </c:pt>
                <c:pt idx="179">
                  <c:v>40842.45833</c:v>
                </c:pt>
                <c:pt idx="180">
                  <c:v>40842.5</c:v>
                </c:pt>
                <c:pt idx="181">
                  <c:v>40842.54167</c:v>
                </c:pt>
                <c:pt idx="182">
                  <c:v>40842.58333</c:v>
                </c:pt>
                <c:pt idx="183">
                  <c:v>40842.625</c:v>
                </c:pt>
                <c:pt idx="184">
                  <c:v>40842.66667</c:v>
                </c:pt>
                <c:pt idx="185">
                  <c:v>40842.70833</c:v>
                </c:pt>
                <c:pt idx="186">
                  <c:v>40842.75</c:v>
                </c:pt>
                <c:pt idx="187">
                  <c:v>40842.79166999998</c:v>
                </c:pt>
                <c:pt idx="188">
                  <c:v>40842.83333</c:v>
                </c:pt>
                <c:pt idx="189">
                  <c:v>40842.875</c:v>
                </c:pt>
                <c:pt idx="190">
                  <c:v>40842.91667</c:v>
                </c:pt>
                <c:pt idx="191">
                  <c:v>40842.95833</c:v>
                </c:pt>
                <c:pt idx="192">
                  <c:v>40843.0</c:v>
                </c:pt>
                <c:pt idx="193">
                  <c:v>40843.04167</c:v>
                </c:pt>
                <c:pt idx="194">
                  <c:v>40843.08333</c:v>
                </c:pt>
                <c:pt idx="195">
                  <c:v>40843.125</c:v>
                </c:pt>
                <c:pt idx="196">
                  <c:v>40843.16667</c:v>
                </c:pt>
                <c:pt idx="197">
                  <c:v>40843.20833</c:v>
                </c:pt>
                <c:pt idx="198">
                  <c:v>40843.25</c:v>
                </c:pt>
                <c:pt idx="199">
                  <c:v>40843.29166999998</c:v>
                </c:pt>
                <c:pt idx="200">
                  <c:v>40843.33333</c:v>
                </c:pt>
                <c:pt idx="201">
                  <c:v>40843.375</c:v>
                </c:pt>
                <c:pt idx="202">
                  <c:v>40843.41667</c:v>
                </c:pt>
                <c:pt idx="203">
                  <c:v>40843.45833</c:v>
                </c:pt>
                <c:pt idx="204">
                  <c:v>40843.5</c:v>
                </c:pt>
                <c:pt idx="205">
                  <c:v>40843.54167</c:v>
                </c:pt>
                <c:pt idx="206">
                  <c:v>40843.58333</c:v>
                </c:pt>
                <c:pt idx="207">
                  <c:v>40843.625</c:v>
                </c:pt>
                <c:pt idx="208">
                  <c:v>40843.66667</c:v>
                </c:pt>
                <c:pt idx="209">
                  <c:v>40843.70833</c:v>
                </c:pt>
                <c:pt idx="210">
                  <c:v>40843.75</c:v>
                </c:pt>
                <c:pt idx="211">
                  <c:v>40843.79166999998</c:v>
                </c:pt>
                <c:pt idx="212">
                  <c:v>40843.83333</c:v>
                </c:pt>
                <c:pt idx="213">
                  <c:v>40843.875</c:v>
                </c:pt>
                <c:pt idx="214">
                  <c:v>40843.91667</c:v>
                </c:pt>
                <c:pt idx="215">
                  <c:v>40843.95833</c:v>
                </c:pt>
                <c:pt idx="216">
                  <c:v>40844.0</c:v>
                </c:pt>
                <c:pt idx="217">
                  <c:v>40844.04167</c:v>
                </c:pt>
                <c:pt idx="218">
                  <c:v>40844.08333</c:v>
                </c:pt>
                <c:pt idx="219">
                  <c:v>40844.125</c:v>
                </c:pt>
                <c:pt idx="220">
                  <c:v>40844.16667</c:v>
                </c:pt>
                <c:pt idx="221">
                  <c:v>40844.20833</c:v>
                </c:pt>
                <c:pt idx="222">
                  <c:v>40844.25</c:v>
                </c:pt>
                <c:pt idx="223">
                  <c:v>40844.29166999998</c:v>
                </c:pt>
                <c:pt idx="224">
                  <c:v>40844.33333</c:v>
                </c:pt>
                <c:pt idx="225">
                  <c:v>40844.375</c:v>
                </c:pt>
                <c:pt idx="226">
                  <c:v>40844.41667</c:v>
                </c:pt>
                <c:pt idx="227">
                  <c:v>40844.45833</c:v>
                </c:pt>
                <c:pt idx="228">
                  <c:v>40844.5</c:v>
                </c:pt>
                <c:pt idx="229">
                  <c:v>40844.54167</c:v>
                </c:pt>
                <c:pt idx="230">
                  <c:v>40844.58333</c:v>
                </c:pt>
                <c:pt idx="231">
                  <c:v>40844.625</c:v>
                </c:pt>
                <c:pt idx="232">
                  <c:v>40844.66667</c:v>
                </c:pt>
                <c:pt idx="233">
                  <c:v>40844.70833</c:v>
                </c:pt>
                <c:pt idx="234">
                  <c:v>40844.75</c:v>
                </c:pt>
                <c:pt idx="235">
                  <c:v>40844.79166999998</c:v>
                </c:pt>
                <c:pt idx="236">
                  <c:v>40844.83333</c:v>
                </c:pt>
                <c:pt idx="237">
                  <c:v>40844.875</c:v>
                </c:pt>
                <c:pt idx="238">
                  <c:v>40844.91667</c:v>
                </c:pt>
                <c:pt idx="239">
                  <c:v>40844.95833</c:v>
                </c:pt>
                <c:pt idx="240">
                  <c:v>40845.0</c:v>
                </c:pt>
                <c:pt idx="241">
                  <c:v>40845.04167</c:v>
                </c:pt>
                <c:pt idx="242">
                  <c:v>40845.08333</c:v>
                </c:pt>
                <c:pt idx="243">
                  <c:v>40845.125</c:v>
                </c:pt>
                <c:pt idx="244">
                  <c:v>40845.16667</c:v>
                </c:pt>
                <c:pt idx="245">
                  <c:v>40845.20833</c:v>
                </c:pt>
                <c:pt idx="246">
                  <c:v>40845.25</c:v>
                </c:pt>
                <c:pt idx="247">
                  <c:v>40845.29166999998</c:v>
                </c:pt>
                <c:pt idx="248">
                  <c:v>40845.33333</c:v>
                </c:pt>
                <c:pt idx="249">
                  <c:v>40845.375</c:v>
                </c:pt>
                <c:pt idx="250">
                  <c:v>40845.41667</c:v>
                </c:pt>
                <c:pt idx="251">
                  <c:v>40845.45833</c:v>
                </c:pt>
                <c:pt idx="252">
                  <c:v>40845.5</c:v>
                </c:pt>
                <c:pt idx="253">
                  <c:v>40845.54167</c:v>
                </c:pt>
                <c:pt idx="254">
                  <c:v>40845.58333</c:v>
                </c:pt>
                <c:pt idx="255">
                  <c:v>40845.625</c:v>
                </c:pt>
                <c:pt idx="256">
                  <c:v>40845.66667</c:v>
                </c:pt>
                <c:pt idx="257">
                  <c:v>40845.70833</c:v>
                </c:pt>
                <c:pt idx="258">
                  <c:v>40845.75</c:v>
                </c:pt>
                <c:pt idx="259">
                  <c:v>40845.79166999998</c:v>
                </c:pt>
                <c:pt idx="260">
                  <c:v>40845.83333</c:v>
                </c:pt>
                <c:pt idx="261">
                  <c:v>40845.875</c:v>
                </c:pt>
                <c:pt idx="262">
                  <c:v>40845.91667</c:v>
                </c:pt>
                <c:pt idx="263">
                  <c:v>40845.95833</c:v>
                </c:pt>
                <c:pt idx="264">
                  <c:v>40846.0</c:v>
                </c:pt>
                <c:pt idx="265">
                  <c:v>40846.04167</c:v>
                </c:pt>
                <c:pt idx="266">
                  <c:v>40846.08333</c:v>
                </c:pt>
                <c:pt idx="267">
                  <c:v>40846.125</c:v>
                </c:pt>
                <c:pt idx="268">
                  <c:v>40846.16667</c:v>
                </c:pt>
                <c:pt idx="269">
                  <c:v>40846.20833</c:v>
                </c:pt>
                <c:pt idx="270">
                  <c:v>40846.25</c:v>
                </c:pt>
                <c:pt idx="271">
                  <c:v>40846.29166999998</c:v>
                </c:pt>
                <c:pt idx="272">
                  <c:v>40846.33333</c:v>
                </c:pt>
                <c:pt idx="273">
                  <c:v>40846.375</c:v>
                </c:pt>
                <c:pt idx="274">
                  <c:v>40846.41667</c:v>
                </c:pt>
                <c:pt idx="275">
                  <c:v>40846.45833</c:v>
                </c:pt>
                <c:pt idx="276">
                  <c:v>40846.5</c:v>
                </c:pt>
                <c:pt idx="277">
                  <c:v>40846.54167</c:v>
                </c:pt>
                <c:pt idx="278">
                  <c:v>40846.58333</c:v>
                </c:pt>
                <c:pt idx="279">
                  <c:v>40846.625</c:v>
                </c:pt>
                <c:pt idx="280">
                  <c:v>40846.66667</c:v>
                </c:pt>
                <c:pt idx="281">
                  <c:v>40846.70833</c:v>
                </c:pt>
                <c:pt idx="282">
                  <c:v>40846.75</c:v>
                </c:pt>
                <c:pt idx="283">
                  <c:v>40846.79166999998</c:v>
                </c:pt>
                <c:pt idx="284">
                  <c:v>40846.83333</c:v>
                </c:pt>
                <c:pt idx="285">
                  <c:v>40846.875</c:v>
                </c:pt>
                <c:pt idx="286">
                  <c:v>40846.91667</c:v>
                </c:pt>
                <c:pt idx="287">
                  <c:v>40846.95833</c:v>
                </c:pt>
                <c:pt idx="288">
                  <c:v>40847.0</c:v>
                </c:pt>
                <c:pt idx="289">
                  <c:v>40847.04167</c:v>
                </c:pt>
                <c:pt idx="290">
                  <c:v>40847.08333</c:v>
                </c:pt>
                <c:pt idx="291">
                  <c:v>40847.125</c:v>
                </c:pt>
                <c:pt idx="292">
                  <c:v>40847.16667</c:v>
                </c:pt>
                <c:pt idx="293">
                  <c:v>40847.20833</c:v>
                </c:pt>
                <c:pt idx="294">
                  <c:v>40847.25</c:v>
                </c:pt>
                <c:pt idx="295">
                  <c:v>40847.29166999998</c:v>
                </c:pt>
                <c:pt idx="296">
                  <c:v>40847.33333</c:v>
                </c:pt>
                <c:pt idx="297">
                  <c:v>40847.375</c:v>
                </c:pt>
                <c:pt idx="298">
                  <c:v>40847.41667</c:v>
                </c:pt>
                <c:pt idx="299">
                  <c:v>40847.45833</c:v>
                </c:pt>
                <c:pt idx="300">
                  <c:v>40847.5</c:v>
                </c:pt>
                <c:pt idx="301">
                  <c:v>40847.54167</c:v>
                </c:pt>
                <c:pt idx="302">
                  <c:v>40847.58333</c:v>
                </c:pt>
                <c:pt idx="303">
                  <c:v>40847.625</c:v>
                </c:pt>
                <c:pt idx="304">
                  <c:v>40847.66667</c:v>
                </c:pt>
                <c:pt idx="305">
                  <c:v>40847.70833</c:v>
                </c:pt>
                <c:pt idx="306">
                  <c:v>40847.75</c:v>
                </c:pt>
                <c:pt idx="307">
                  <c:v>40847.79166999998</c:v>
                </c:pt>
                <c:pt idx="308">
                  <c:v>40847.83333</c:v>
                </c:pt>
                <c:pt idx="309">
                  <c:v>40847.875</c:v>
                </c:pt>
                <c:pt idx="310">
                  <c:v>40847.91667</c:v>
                </c:pt>
                <c:pt idx="311">
                  <c:v>40847.95833</c:v>
                </c:pt>
                <c:pt idx="312">
                  <c:v>40848.0</c:v>
                </c:pt>
                <c:pt idx="313">
                  <c:v>40848.04167</c:v>
                </c:pt>
                <c:pt idx="314">
                  <c:v>40848.08333</c:v>
                </c:pt>
                <c:pt idx="315">
                  <c:v>40848.125</c:v>
                </c:pt>
                <c:pt idx="316">
                  <c:v>40848.16667</c:v>
                </c:pt>
                <c:pt idx="317">
                  <c:v>40848.20833</c:v>
                </c:pt>
                <c:pt idx="318">
                  <c:v>40848.25</c:v>
                </c:pt>
                <c:pt idx="319">
                  <c:v>40848.29166999998</c:v>
                </c:pt>
                <c:pt idx="320">
                  <c:v>40848.33333</c:v>
                </c:pt>
                <c:pt idx="321">
                  <c:v>40848.375</c:v>
                </c:pt>
                <c:pt idx="322">
                  <c:v>40848.41667</c:v>
                </c:pt>
                <c:pt idx="323">
                  <c:v>40848.45833</c:v>
                </c:pt>
                <c:pt idx="324">
                  <c:v>40848.5</c:v>
                </c:pt>
                <c:pt idx="325">
                  <c:v>40848.54167</c:v>
                </c:pt>
                <c:pt idx="326">
                  <c:v>40848.58333</c:v>
                </c:pt>
                <c:pt idx="327">
                  <c:v>40848.625</c:v>
                </c:pt>
                <c:pt idx="328">
                  <c:v>40848.66667</c:v>
                </c:pt>
                <c:pt idx="329">
                  <c:v>40848.70833</c:v>
                </c:pt>
                <c:pt idx="330">
                  <c:v>40848.75</c:v>
                </c:pt>
                <c:pt idx="331">
                  <c:v>40848.79166999998</c:v>
                </c:pt>
                <c:pt idx="332">
                  <c:v>40848.83333</c:v>
                </c:pt>
                <c:pt idx="333">
                  <c:v>40848.875</c:v>
                </c:pt>
                <c:pt idx="334">
                  <c:v>40848.91667</c:v>
                </c:pt>
                <c:pt idx="335">
                  <c:v>40848.95833</c:v>
                </c:pt>
                <c:pt idx="336">
                  <c:v>40849.0</c:v>
                </c:pt>
                <c:pt idx="337">
                  <c:v>40849.04167</c:v>
                </c:pt>
                <c:pt idx="338">
                  <c:v>40849.08333</c:v>
                </c:pt>
                <c:pt idx="339">
                  <c:v>40849.125</c:v>
                </c:pt>
                <c:pt idx="340">
                  <c:v>40849.16667</c:v>
                </c:pt>
                <c:pt idx="341">
                  <c:v>40849.20833</c:v>
                </c:pt>
                <c:pt idx="342">
                  <c:v>40849.25</c:v>
                </c:pt>
                <c:pt idx="343">
                  <c:v>40849.29166999998</c:v>
                </c:pt>
                <c:pt idx="344">
                  <c:v>40849.33333</c:v>
                </c:pt>
                <c:pt idx="345">
                  <c:v>40849.375</c:v>
                </c:pt>
                <c:pt idx="346">
                  <c:v>40849.41667</c:v>
                </c:pt>
                <c:pt idx="347">
                  <c:v>40849.45833</c:v>
                </c:pt>
                <c:pt idx="348">
                  <c:v>40849.5</c:v>
                </c:pt>
                <c:pt idx="349">
                  <c:v>40849.54167</c:v>
                </c:pt>
                <c:pt idx="350">
                  <c:v>40849.58333</c:v>
                </c:pt>
                <c:pt idx="351">
                  <c:v>40849.625</c:v>
                </c:pt>
                <c:pt idx="352">
                  <c:v>40849.66667</c:v>
                </c:pt>
                <c:pt idx="353">
                  <c:v>40849.70833</c:v>
                </c:pt>
                <c:pt idx="354">
                  <c:v>40849.75</c:v>
                </c:pt>
                <c:pt idx="355">
                  <c:v>40849.79166999998</c:v>
                </c:pt>
                <c:pt idx="356">
                  <c:v>40849.83333</c:v>
                </c:pt>
                <c:pt idx="357">
                  <c:v>40849.875</c:v>
                </c:pt>
                <c:pt idx="358">
                  <c:v>40849.91667</c:v>
                </c:pt>
                <c:pt idx="359">
                  <c:v>40849.95833</c:v>
                </c:pt>
                <c:pt idx="360">
                  <c:v>40850.0</c:v>
                </c:pt>
                <c:pt idx="361">
                  <c:v>40850.04167</c:v>
                </c:pt>
                <c:pt idx="362">
                  <c:v>40850.08333</c:v>
                </c:pt>
                <c:pt idx="363">
                  <c:v>40850.125</c:v>
                </c:pt>
                <c:pt idx="364">
                  <c:v>40850.16667</c:v>
                </c:pt>
                <c:pt idx="365">
                  <c:v>40850.20833</c:v>
                </c:pt>
                <c:pt idx="366">
                  <c:v>40850.25</c:v>
                </c:pt>
                <c:pt idx="367">
                  <c:v>40850.29166999998</c:v>
                </c:pt>
                <c:pt idx="368">
                  <c:v>40850.33333</c:v>
                </c:pt>
                <c:pt idx="369">
                  <c:v>40850.375</c:v>
                </c:pt>
                <c:pt idx="370">
                  <c:v>40850.41667</c:v>
                </c:pt>
                <c:pt idx="371">
                  <c:v>40850.45833</c:v>
                </c:pt>
                <c:pt idx="372">
                  <c:v>40850.5</c:v>
                </c:pt>
                <c:pt idx="373">
                  <c:v>40850.54167</c:v>
                </c:pt>
                <c:pt idx="374">
                  <c:v>40850.58333</c:v>
                </c:pt>
                <c:pt idx="375">
                  <c:v>40850.625</c:v>
                </c:pt>
                <c:pt idx="376">
                  <c:v>40850.66667</c:v>
                </c:pt>
                <c:pt idx="377">
                  <c:v>40850.70833</c:v>
                </c:pt>
                <c:pt idx="378">
                  <c:v>40850.75</c:v>
                </c:pt>
                <c:pt idx="379">
                  <c:v>40850.79166999998</c:v>
                </c:pt>
                <c:pt idx="380">
                  <c:v>40850.83333</c:v>
                </c:pt>
                <c:pt idx="381">
                  <c:v>40850.875</c:v>
                </c:pt>
                <c:pt idx="382">
                  <c:v>40850.91667</c:v>
                </c:pt>
                <c:pt idx="383">
                  <c:v>40850.95833</c:v>
                </c:pt>
                <c:pt idx="384">
                  <c:v>40851.0</c:v>
                </c:pt>
                <c:pt idx="385">
                  <c:v>40851.04167</c:v>
                </c:pt>
                <c:pt idx="386">
                  <c:v>40851.08333</c:v>
                </c:pt>
                <c:pt idx="387">
                  <c:v>40851.125</c:v>
                </c:pt>
                <c:pt idx="388">
                  <c:v>40851.16667</c:v>
                </c:pt>
                <c:pt idx="389">
                  <c:v>40851.20833</c:v>
                </c:pt>
                <c:pt idx="390">
                  <c:v>40851.25</c:v>
                </c:pt>
                <c:pt idx="391">
                  <c:v>40851.29166999998</c:v>
                </c:pt>
                <c:pt idx="392">
                  <c:v>40851.33333</c:v>
                </c:pt>
                <c:pt idx="393">
                  <c:v>40851.375</c:v>
                </c:pt>
                <c:pt idx="394">
                  <c:v>40851.41667</c:v>
                </c:pt>
                <c:pt idx="395">
                  <c:v>40851.45833</c:v>
                </c:pt>
                <c:pt idx="396">
                  <c:v>40851.5</c:v>
                </c:pt>
                <c:pt idx="397">
                  <c:v>40851.54167</c:v>
                </c:pt>
                <c:pt idx="398">
                  <c:v>40851.58333</c:v>
                </c:pt>
                <c:pt idx="399">
                  <c:v>40851.625</c:v>
                </c:pt>
                <c:pt idx="400">
                  <c:v>40851.66667</c:v>
                </c:pt>
                <c:pt idx="401">
                  <c:v>40851.70833</c:v>
                </c:pt>
                <c:pt idx="402">
                  <c:v>40851.75</c:v>
                </c:pt>
                <c:pt idx="403">
                  <c:v>40851.79166999998</c:v>
                </c:pt>
                <c:pt idx="404">
                  <c:v>40851.83333</c:v>
                </c:pt>
                <c:pt idx="405">
                  <c:v>40851.875</c:v>
                </c:pt>
                <c:pt idx="406">
                  <c:v>40851.91667</c:v>
                </c:pt>
                <c:pt idx="407">
                  <c:v>40851.95833</c:v>
                </c:pt>
                <c:pt idx="408">
                  <c:v>40852.0</c:v>
                </c:pt>
                <c:pt idx="409">
                  <c:v>40852.04167</c:v>
                </c:pt>
                <c:pt idx="410">
                  <c:v>40852.08333</c:v>
                </c:pt>
                <c:pt idx="411">
                  <c:v>40852.125</c:v>
                </c:pt>
                <c:pt idx="412">
                  <c:v>40852.16667</c:v>
                </c:pt>
                <c:pt idx="413">
                  <c:v>40852.20833</c:v>
                </c:pt>
                <c:pt idx="414">
                  <c:v>40852.25</c:v>
                </c:pt>
                <c:pt idx="415">
                  <c:v>40852.29166999998</c:v>
                </c:pt>
                <c:pt idx="416">
                  <c:v>40852.33333</c:v>
                </c:pt>
                <c:pt idx="417">
                  <c:v>40852.375</c:v>
                </c:pt>
                <c:pt idx="418">
                  <c:v>40852.41667</c:v>
                </c:pt>
                <c:pt idx="419">
                  <c:v>40852.45833</c:v>
                </c:pt>
                <c:pt idx="420">
                  <c:v>40852.5</c:v>
                </c:pt>
                <c:pt idx="421">
                  <c:v>40852.54167</c:v>
                </c:pt>
                <c:pt idx="422">
                  <c:v>40852.58333</c:v>
                </c:pt>
                <c:pt idx="423">
                  <c:v>40852.625</c:v>
                </c:pt>
                <c:pt idx="424">
                  <c:v>40852.66667</c:v>
                </c:pt>
                <c:pt idx="425">
                  <c:v>40852.70833</c:v>
                </c:pt>
                <c:pt idx="426">
                  <c:v>40852.75</c:v>
                </c:pt>
                <c:pt idx="427">
                  <c:v>40852.79166999998</c:v>
                </c:pt>
                <c:pt idx="428">
                  <c:v>40852.83333</c:v>
                </c:pt>
                <c:pt idx="429">
                  <c:v>40852.875</c:v>
                </c:pt>
                <c:pt idx="430">
                  <c:v>40852.91667</c:v>
                </c:pt>
                <c:pt idx="431">
                  <c:v>40852.95833</c:v>
                </c:pt>
                <c:pt idx="432">
                  <c:v>40853.0</c:v>
                </c:pt>
                <c:pt idx="433">
                  <c:v>40853.04167</c:v>
                </c:pt>
                <c:pt idx="434">
                  <c:v>40853.08333</c:v>
                </c:pt>
                <c:pt idx="435">
                  <c:v>40853.125</c:v>
                </c:pt>
                <c:pt idx="436">
                  <c:v>40853.16667</c:v>
                </c:pt>
                <c:pt idx="437">
                  <c:v>40853.20833</c:v>
                </c:pt>
                <c:pt idx="438">
                  <c:v>40853.25</c:v>
                </c:pt>
                <c:pt idx="439">
                  <c:v>40853.29166999998</c:v>
                </c:pt>
                <c:pt idx="440">
                  <c:v>40853.33333</c:v>
                </c:pt>
                <c:pt idx="441">
                  <c:v>40853.375</c:v>
                </c:pt>
                <c:pt idx="442">
                  <c:v>40853.41667</c:v>
                </c:pt>
                <c:pt idx="443">
                  <c:v>40853.45833</c:v>
                </c:pt>
                <c:pt idx="444">
                  <c:v>40853.5</c:v>
                </c:pt>
                <c:pt idx="445">
                  <c:v>40853.54167</c:v>
                </c:pt>
                <c:pt idx="446">
                  <c:v>40853.58333</c:v>
                </c:pt>
                <c:pt idx="447">
                  <c:v>40853.625</c:v>
                </c:pt>
                <c:pt idx="448">
                  <c:v>40853.66667</c:v>
                </c:pt>
                <c:pt idx="449">
                  <c:v>40853.70833</c:v>
                </c:pt>
                <c:pt idx="450">
                  <c:v>40853.75</c:v>
                </c:pt>
                <c:pt idx="451">
                  <c:v>40853.79166999998</c:v>
                </c:pt>
                <c:pt idx="452">
                  <c:v>40853.83333</c:v>
                </c:pt>
                <c:pt idx="453">
                  <c:v>40853.875</c:v>
                </c:pt>
                <c:pt idx="454">
                  <c:v>40853.91667</c:v>
                </c:pt>
                <c:pt idx="455">
                  <c:v>40853.95833</c:v>
                </c:pt>
                <c:pt idx="456">
                  <c:v>40854.0</c:v>
                </c:pt>
                <c:pt idx="457">
                  <c:v>40854.04167</c:v>
                </c:pt>
                <c:pt idx="458">
                  <c:v>40854.08333</c:v>
                </c:pt>
                <c:pt idx="459">
                  <c:v>40854.125</c:v>
                </c:pt>
                <c:pt idx="460">
                  <c:v>40854.16667</c:v>
                </c:pt>
                <c:pt idx="461">
                  <c:v>40854.20833</c:v>
                </c:pt>
                <c:pt idx="462">
                  <c:v>40854.25</c:v>
                </c:pt>
                <c:pt idx="463">
                  <c:v>40854.29166999998</c:v>
                </c:pt>
                <c:pt idx="464">
                  <c:v>40854.33333</c:v>
                </c:pt>
                <c:pt idx="465">
                  <c:v>40854.375</c:v>
                </c:pt>
                <c:pt idx="466">
                  <c:v>40854.41667</c:v>
                </c:pt>
                <c:pt idx="467">
                  <c:v>40854.45833</c:v>
                </c:pt>
                <c:pt idx="468">
                  <c:v>40854.5</c:v>
                </c:pt>
                <c:pt idx="469">
                  <c:v>40854.54167</c:v>
                </c:pt>
                <c:pt idx="470">
                  <c:v>40854.58333</c:v>
                </c:pt>
                <c:pt idx="471">
                  <c:v>40854.625</c:v>
                </c:pt>
                <c:pt idx="472">
                  <c:v>40854.66667</c:v>
                </c:pt>
                <c:pt idx="473">
                  <c:v>40854.70833</c:v>
                </c:pt>
                <c:pt idx="474">
                  <c:v>40854.75</c:v>
                </c:pt>
                <c:pt idx="475">
                  <c:v>40854.79166999998</c:v>
                </c:pt>
                <c:pt idx="476">
                  <c:v>40854.83333</c:v>
                </c:pt>
                <c:pt idx="477">
                  <c:v>40854.875</c:v>
                </c:pt>
                <c:pt idx="478">
                  <c:v>40854.91667</c:v>
                </c:pt>
                <c:pt idx="479">
                  <c:v>40854.95833</c:v>
                </c:pt>
                <c:pt idx="480">
                  <c:v>40855.0</c:v>
                </c:pt>
                <c:pt idx="481">
                  <c:v>40855.04167</c:v>
                </c:pt>
                <c:pt idx="482">
                  <c:v>40855.08333</c:v>
                </c:pt>
                <c:pt idx="483">
                  <c:v>40855.125</c:v>
                </c:pt>
                <c:pt idx="484">
                  <c:v>40855.16667</c:v>
                </c:pt>
                <c:pt idx="485">
                  <c:v>40855.20833</c:v>
                </c:pt>
                <c:pt idx="486">
                  <c:v>40855.25</c:v>
                </c:pt>
                <c:pt idx="487">
                  <c:v>40855.29166999998</c:v>
                </c:pt>
                <c:pt idx="488">
                  <c:v>40855.33333</c:v>
                </c:pt>
                <c:pt idx="489">
                  <c:v>40855.375</c:v>
                </c:pt>
                <c:pt idx="490">
                  <c:v>40855.41667</c:v>
                </c:pt>
                <c:pt idx="491">
                  <c:v>40855.45833</c:v>
                </c:pt>
                <c:pt idx="492">
                  <c:v>40855.5</c:v>
                </c:pt>
                <c:pt idx="493">
                  <c:v>40855.54167</c:v>
                </c:pt>
                <c:pt idx="494">
                  <c:v>40855.58333</c:v>
                </c:pt>
                <c:pt idx="495">
                  <c:v>40855.625</c:v>
                </c:pt>
                <c:pt idx="496">
                  <c:v>40855.66667</c:v>
                </c:pt>
                <c:pt idx="497">
                  <c:v>40855.70833</c:v>
                </c:pt>
                <c:pt idx="498">
                  <c:v>40855.75</c:v>
                </c:pt>
                <c:pt idx="499">
                  <c:v>40855.79166999998</c:v>
                </c:pt>
                <c:pt idx="500">
                  <c:v>40855.83333</c:v>
                </c:pt>
                <c:pt idx="501">
                  <c:v>40855.875</c:v>
                </c:pt>
                <c:pt idx="502">
                  <c:v>40855.91667</c:v>
                </c:pt>
                <c:pt idx="503">
                  <c:v>40855.95833</c:v>
                </c:pt>
                <c:pt idx="504">
                  <c:v>40856.0</c:v>
                </c:pt>
                <c:pt idx="505">
                  <c:v>40856.04167</c:v>
                </c:pt>
                <c:pt idx="506">
                  <c:v>40856.08333</c:v>
                </c:pt>
                <c:pt idx="507">
                  <c:v>40856.125</c:v>
                </c:pt>
                <c:pt idx="508">
                  <c:v>40856.16667</c:v>
                </c:pt>
                <c:pt idx="509">
                  <c:v>40856.20833</c:v>
                </c:pt>
                <c:pt idx="510">
                  <c:v>40856.25</c:v>
                </c:pt>
                <c:pt idx="511">
                  <c:v>40856.29166999998</c:v>
                </c:pt>
                <c:pt idx="512">
                  <c:v>40856.33333</c:v>
                </c:pt>
                <c:pt idx="513">
                  <c:v>40856.375</c:v>
                </c:pt>
                <c:pt idx="514">
                  <c:v>40856.41667</c:v>
                </c:pt>
                <c:pt idx="515">
                  <c:v>40856.45833</c:v>
                </c:pt>
                <c:pt idx="516">
                  <c:v>40856.5</c:v>
                </c:pt>
                <c:pt idx="517">
                  <c:v>40856.54167</c:v>
                </c:pt>
                <c:pt idx="518">
                  <c:v>40856.58333</c:v>
                </c:pt>
                <c:pt idx="519">
                  <c:v>40856.625</c:v>
                </c:pt>
                <c:pt idx="520">
                  <c:v>40856.66667</c:v>
                </c:pt>
                <c:pt idx="521">
                  <c:v>40856.70833</c:v>
                </c:pt>
                <c:pt idx="522">
                  <c:v>40856.75</c:v>
                </c:pt>
                <c:pt idx="523">
                  <c:v>40856.79166999998</c:v>
                </c:pt>
                <c:pt idx="524">
                  <c:v>40856.83333</c:v>
                </c:pt>
                <c:pt idx="525">
                  <c:v>40856.875</c:v>
                </c:pt>
                <c:pt idx="526">
                  <c:v>40856.91667</c:v>
                </c:pt>
                <c:pt idx="527">
                  <c:v>40856.95833</c:v>
                </c:pt>
                <c:pt idx="528">
                  <c:v>40857.0</c:v>
                </c:pt>
                <c:pt idx="529">
                  <c:v>40857.04167</c:v>
                </c:pt>
                <c:pt idx="530">
                  <c:v>40857.08333</c:v>
                </c:pt>
                <c:pt idx="531">
                  <c:v>40857.125</c:v>
                </c:pt>
                <c:pt idx="532">
                  <c:v>40857.16667</c:v>
                </c:pt>
                <c:pt idx="533">
                  <c:v>40857.20833</c:v>
                </c:pt>
                <c:pt idx="534">
                  <c:v>40857.25</c:v>
                </c:pt>
                <c:pt idx="535">
                  <c:v>40857.29166999998</c:v>
                </c:pt>
                <c:pt idx="536">
                  <c:v>40857.33333</c:v>
                </c:pt>
                <c:pt idx="537">
                  <c:v>40857.375</c:v>
                </c:pt>
                <c:pt idx="538">
                  <c:v>40857.41667</c:v>
                </c:pt>
                <c:pt idx="539">
                  <c:v>40857.45833</c:v>
                </c:pt>
                <c:pt idx="540">
                  <c:v>40857.5</c:v>
                </c:pt>
                <c:pt idx="541">
                  <c:v>40857.54167</c:v>
                </c:pt>
                <c:pt idx="542">
                  <c:v>40857.58333</c:v>
                </c:pt>
                <c:pt idx="543">
                  <c:v>40857.625</c:v>
                </c:pt>
                <c:pt idx="544">
                  <c:v>40857.66667</c:v>
                </c:pt>
                <c:pt idx="545">
                  <c:v>40857.70833</c:v>
                </c:pt>
                <c:pt idx="546">
                  <c:v>40857.75</c:v>
                </c:pt>
                <c:pt idx="547">
                  <c:v>40857.79166999998</c:v>
                </c:pt>
                <c:pt idx="548">
                  <c:v>40857.83333</c:v>
                </c:pt>
                <c:pt idx="549">
                  <c:v>40857.875</c:v>
                </c:pt>
                <c:pt idx="550">
                  <c:v>40857.91667</c:v>
                </c:pt>
                <c:pt idx="551">
                  <c:v>40857.95833</c:v>
                </c:pt>
                <c:pt idx="552">
                  <c:v>40858.0</c:v>
                </c:pt>
                <c:pt idx="553">
                  <c:v>40858.04167</c:v>
                </c:pt>
                <c:pt idx="554">
                  <c:v>40858.08333</c:v>
                </c:pt>
                <c:pt idx="555">
                  <c:v>40858.125</c:v>
                </c:pt>
                <c:pt idx="556">
                  <c:v>40858.16667</c:v>
                </c:pt>
                <c:pt idx="557">
                  <c:v>40858.20833</c:v>
                </c:pt>
                <c:pt idx="558">
                  <c:v>40858.25</c:v>
                </c:pt>
                <c:pt idx="559">
                  <c:v>40858.29166999998</c:v>
                </c:pt>
                <c:pt idx="560">
                  <c:v>40858.33333</c:v>
                </c:pt>
                <c:pt idx="561">
                  <c:v>40858.375</c:v>
                </c:pt>
                <c:pt idx="562">
                  <c:v>40858.41667</c:v>
                </c:pt>
                <c:pt idx="563">
                  <c:v>40858.45833</c:v>
                </c:pt>
                <c:pt idx="564">
                  <c:v>40858.5</c:v>
                </c:pt>
                <c:pt idx="565">
                  <c:v>40858.54167</c:v>
                </c:pt>
                <c:pt idx="566">
                  <c:v>40858.58333</c:v>
                </c:pt>
                <c:pt idx="567">
                  <c:v>40858.625</c:v>
                </c:pt>
                <c:pt idx="568">
                  <c:v>40858.66667</c:v>
                </c:pt>
                <c:pt idx="569">
                  <c:v>40858.70833</c:v>
                </c:pt>
                <c:pt idx="570">
                  <c:v>40858.75</c:v>
                </c:pt>
                <c:pt idx="571">
                  <c:v>40858.79166999998</c:v>
                </c:pt>
                <c:pt idx="572">
                  <c:v>40858.83333</c:v>
                </c:pt>
                <c:pt idx="573">
                  <c:v>40858.875</c:v>
                </c:pt>
                <c:pt idx="574">
                  <c:v>40858.91667</c:v>
                </c:pt>
                <c:pt idx="575">
                  <c:v>40858.95833</c:v>
                </c:pt>
                <c:pt idx="576">
                  <c:v>40859.0</c:v>
                </c:pt>
                <c:pt idx="577">
                  <c:v>40859.04167</c:v>
                </c:pt>
                <c:pt idx="578">
                  <c:v>40859.08333</c:v>
                </c:pt>
                <c:pt idx="579">
                  <c:v>40859.125</c:v>
                </c:pt>
                <c:pt idx="580">
                  <c:v>40859.16667</c:v>
                </c:pt>
                <c:pt idx="581">
                  <c:v>40859.20833</c:v>
                </c:pt>
                <c:pt idx="582">
                  <c:v>40859.25</c:v>
                </c:pt>
                <c:pt idx="583">
                  <c:v>40859.29166999998</c:v>
                </c:pt>
                <c:pt idx="584">
                  <c:v>40859.33333</c:v>
                </c:pt>
                <c:pt idx="585">
                  <c:v>40859.375</c:v>
                </c:pt>
                <c:pt idx="586">
                  <c:v>40859.41667</c:v>
                </c:pt>
                <c:pt idx="587">
                  <c:v>40859.45833</c:v>
                </c:pt>
                <c:pt idx="588">
                  <c:v>40859.5</c:v>
                </c:pt>
                <c:pt idx="589">
                  <c:v>40859.54167</c:v>
                </c:pt>
                <c:pt idx="590">
                  <c:v>40859.58333</c:v>
                </c:pt>
                <c:pt idx="591">
                  <c:v>40859.625</c:v>
                </c:pt>
                <c:pt idx="592">
                  <c:v>40859.66667</c:v>
                </c:pt>
                <c:pt idx="593">
                  <c:v>40859.70833</c:v>
                </c:pt>
                <c:pt idx="594">
                  <c:v>40859.75</c:v>
                </c:pt>
                <c:pt idx="595">
                  <c:v>40859.79166999998</c:v>
                </c:pt>
                <c:pt idx="596">
                  <c:v>40859.83333</c:v>
                </c:pt>
                <c:pt idx="597">
                  <c:v>40859.875</c:v>
                </c:pt>
                <c:pt idx="598">
                  <c:v>40859.91667</c:v>
                </c:pt>
                <c:pt idx="599">
                  <c:v>40859.95833</c:v>
                </c:pt>
                <c:pt idx="600">
                  <c:v>40860.0</c:v>
                </c:pt>
                <c:pt idx="601">
                  <c:v>40860.04167</c:v>
                </c:pt>
                <c:pt idx="602">
                  <c:v>40860.08333</c:v>
                </c:pt>
                <c:pt idx="603">
                  <c:v>40860.125</c:v>
                </c:pt>
                <c:pt idx="604">
                  <c:v>40860.16667</c:v>
                </c:pt>
                <c:pt idx="605">
                  <c:v>40860.20833</c:v>
                </c:pt>
                <c:pt idx="606">
                  <c:v>40860.25</c:v>
                </c:pt>
                <c:pt idx="607">
                  <c:v>40860.29166999998</c:v>
                </c:pt>
                <c:pt idx="608">
                  <c:v>40860.33333</c:v>
                </c:pt>
                <c:pt idx="609">
                  <c:v>40860.375</c:v>
                </c:pt>
                <c:pt idx="610">
                  <c:v>40860.41667</c:v>
                </c:pt>
                <c:pt idx="611">
                  <c:v>40860.45833</c:v>
                </c:pt>
                <c:pt idx="612">
                  <c:v>40860.5</c:v>
                </c:pt>
                <c:pt idx="613">
                  <c:v>40860.54167</c:v>
                </c:pt>
                <c:pt idx="614">
                  <c:v>40860.58333</c:v>
                </c:pt>
                <c:pt idx="615">
                  <c:v>40860.625</c:v>
                </c:pt>
                <c:pt idx="616">
                  <c:v>40860.66667</c:v>
                </c:pt>
                <c:pt idx="617">
                  <c:v>40860.70833</c:v>
                </c:pt>
                <c:pt idx="618">
                  <c:v>40860.75</c:v>
                </c:pt>
                <c:pt idx="619">
                  <c:v>40860.79166999998</c:v>
                </c:pt>
                <c:pt idx="620">
                  <c:v>40860.83333</c:v>
                </c:pt>
                <c:pt idx="621">
                  <c:v>40860.875</c:v>
                </c:pt>
                <c:pt idx="622">
                  <c:v>40860.91667</c:v>
                </c:pt>
                <c:pt idx="623">
                  <c:v>40860.95833</c:v>
                </c:pt>
                <c:pt idx="624">
                  <c:v>40861.0</c:v>
                </c:pt>
                <c:pt idx="625">
                  <c:v>40861.04167</c:v>
                </c:pt>
                <c:pt idx="626">
                  <c:v>40861.08333</c:v>
                </c:pt>
                <c:pt idx="627">
                  <c:v>40861.125</c:v>
                </c:pt>
                <c:pt idx="628">
                  <c:v>40861.16667</c:v>
                </c:pt>
                <c:pt idx="629">
                  <c:v>40861.20833</c:v>
                </c:pt>
                <c:pt idx="630">
                  <c:v>40861.25</c:v>
                </c:pt>
                <c:pt idx="631">
                  <c:v>40861.29166999998</c:v>
                </c:pt>
                <c:pt idx="632">
                  <c:v>40861.33333</c:v>
                </c:pt>
                <c:pt idx="633">
                  <c:v>40861.375</c:v>
                </c:pt>
                <c:pt idx="634">
                  <c:v>40861.41667</c:v>
                </c:pt>
                <c:pt idx="635">
                  <c:v>40861.45833</c:v>
                </c:pt>
                <c:pt idx="636">
                  <c:v>40861.5</c:v>
                </c:pt>
                <c:pt idx="637">
                  <c:v>40861.54167</c:v>
                </c:pt>
                <c:pt idx="638">
                  <c:v>40861.58333</c:v>
                </c:pt>
                <c:pt idx="639">
                  <c:v>40861.625</c:v>
                </c:pt>
                <c:pt idx="640">
                  <c:v>40861.66667</c:v>
                </c:pt>
                <c:pt idx="641">
                  <c:v>40861.70833</c:v>
                </c:pt>
                <c:pt idx="642">
                  <c:v>40861.75</c:v>
                </c:pt>
                <c:pt idx="643">
                  <c:v>40861.79166999998</c:v>
                </c:pt>
                <c:pt idx="644">
                  <c:v>40861.83333</c:v>
                </c:pt>
                <c:pt idx="645">
                  <c:v>40861.875</c:v>
                </c:pt>
                <c:pt idx="646">
                  <c:v>40861.91667</c:v>
                </c:pt>
                <c:pt idx="647">
                  <c:v>40861.95833</c:v>
                </c:pt>
                <c:pt idx="648">
                  <c:v>40862.0</c:v>
                </c:pt>
                <c:pt idx="649">
                  <c:v>40862.04167</c:v>
                </c:pt>
                <c:pt idx="650">
                  <c:v>40862.08333</c:v>
                </c:pt>
                <c:pt idx="651">
                  <c:v>40862.125</c:v>
                </c:pt>
                <c:pt idx="652">
                  <c:v>40862.16667</c:v>
                </c:pt>
                <c:pt idx="653">
                  <c:v>40862.20833</c:v>
                </c:pt>
                <c:pt idx="654">
                  <c:v>40862.25</c:v>
                </c:pt>
                <c:pt idx="655">
                  <c:v>40862.29166999998</c:v>
                </c:pt>
                <c:pt idx="656">
                  <c:v>40862.33333</c:v>
                </c:pt>
                <c:pt idx="657">
                  <c:v>40862.375</c:v>
                </c:pt>
                <c:pt idx="658">
                  <c:v>40862.41667</c:v>
                </c:pt>
                <c:pt idx="659">
                  <c:v>40862.45833</c:v>
                </c:pt>
                <c:pt idx="660">
                  <c:v>40862.5</c:v>
                </c:pt>
                <c:pt idx="661">
                  <c:v>40862.54167</c:v>
                </c:pt>
                <c:pt idx="662">
                  <c:v>40862.58333</c:v>
                </c:pt>
                <c:pt idx="663">
                  <c:v>40862.625</c:v>
                </c:pt>
                <c:pt idx="664">
                  <c:v>40862.66667</c:v>
                </c:pt>
                <c:pt idx="665">
                  <c:v>40862.70833</c:v>
                </c:pt>
                <c:pt idx="666">
                  <c:v>40862.75</c:v>
                </c:pt>
                <c:pt idx="667">
                  <c:v>40862.79166999998</c:v>
                </c:pt>
                <c:pt idx="668">
                  <c:v>40862.83333</c:v>
                </c:pt>
                <c:pt idx="669">
                  <c:v>40862.875</c:v>
                </c:pt>
                <c:pt idx="670">
                  <c:v>40862.91667</c:v>
                </c:pt>
                <c:pt idx="671">
                  <c:v>40862.95833</c:v>
                </c:pt>
                <c:pt idx="672">
                  <c:v>40863.0</c:v>
                </c:pt>
                <c:pt idx="673">
                  <c:v>40863.04167</c:v>
                </c:pt>
                <c:pt idx="674">
                  <c:v>40863.08333</c:v>
                </c:pt>
                <c:pt idx="675">
                  <c:v>40863.125</c:v>
                </c:pt>
                <c:pt idx="676">
                  <c:v>40863.16667</c:v>
                </c:pt>
                <c:pt idx="677">
                  <c:v>40863.20833</c:v>
                </c:pt>
                <c:pt idx="678">
                  <c:v>40863.25</c:v>
                </c:pt>
                <c:pt idx="679">
                  <c:v>40863.29166999998</c:v>
                </c:pt>
                <c:pt idx="680">
                  <c:v>40863.33333</c:v>
                </c:pt>
                <c:pt idx="681">
                  <c:v>40863.375</c:v>
                </c:pt>
                <c:pt idx="682">
                  <c:v>40863.41667</c:v>
                </c:pt>
                <c:pt idx="683">
                  <c:v>40863.45833</c:v>
                </c:pt>
                <c:pt idx="684">
                  <c:v>40863.5</c:v>
                </c:pt>
                <c:pt idx="685">
                  <c:v>40863.54167</c:v>
                </c:pt>
                <c:pt idx="686">
                  <c:v>40863.58333</c:v>
                </c:pt>
                <c:pt idx="687">
                  <c:v>40863.625</c:v>
                </c:pt>
                <c:pt idx="688">
                  <c:v>40863.66667</c:v>
                </c:pt>
                <c:pt idx="689">
                  <c:v>40863.70833</c:v>
                </c:pt>
                <c:pt idx="690">
                  <c:v>40863.75</c:v>
                </c:pt>
                <c:pt idx="691">
                  <c:v>40863.79166999998</c:v>
                </c:pt>
                <c:pt idx="692">
                  <c:v>40863.83333</c:v>
                </c:pt>
                <c:pt idx="693">
                  <c:v>40863.875</c:v>
                </c:pt>
                <c:pt idx="694">
                  <c:v>40863.91667</c:v>
                </c:pt>
                <c:pt idx="695">
                  <c:v>40863.95833</c:v>
                </c:pt>
              </c:numCache>
            </c:numRef>
          </c:xVal>
          <c:yVal>
            <c:numRef>
              <c:f>'Débit 5min lez vistre vidourle '!$D$243:$D$938</c:f>
              <c:numCache>
                <c:formatCode>General</c:formatCode>
                <c:ptCount val="696"/>
                <c:pt idx="0">
                  <c:v>388.8</c:v>
                </c:pt>
                <c:pt idx="1">
                  <c:v>392.4</c:v>
                </c:pt>
                <c:pt idx="2">
                  <c:v>392.4</c:v>
                </c:pt>
                <c:pt idx="3">
                  <c:v>392.4</c:v>
                </c:pt>
                <c:pt idx="4">
                  <c:v>392.4</c:v>
                </c:pt>
                <c:pt idx="5">
                  <c:v>392.4</c:v>
                </c:pt>
                <c:pt idx="6">
                  <c:v>392.4</c:v>
                </c:pt>
                <c:pt idx="7">
                  <c:v>396.0</c:v>
                </c:pt>
                <c:pt idx="8">
                  <c:v>396.0</c:v>
                </c:pt>
                <c:pt idx="9">
                  <c:v>396.0</c:v>
                </c:pt>
                <c:pt idx="10">
                  <c:v>395.4</c:v>
                </c:pt>
                <c:pt idx="11">
                  <c:v>392.4</c:v>
                </c:pt>
                <c:pt idx="12">
                  <c:v>390.6</c:v>
                </c:pt>
                <c:pt idx="13">
                  <c:v>388.8</c:v>
                </c:pt>
                <c:pt idx="14">
                  <c:v>385.5</c:v>
                </c:pt>
                <c:pt idx="15">
                  <c:v>384.3</c:v>
                </c:pt>
                <c:pt idx="16">
                  <c:v>381.6</c:v>
                </c:pt>
                <c:pt idx="17">
                  <c:v>379.2</c:v>
                </c:pt>
                <c:pt idx="18">
                  <c:v>378.0</c:v>
                </c:pt>
                <c:pt idx="19">
                  <c:v>374.4</c:v>
                </c:pt>
                <c:pt idx="20">
                  <c:v>372.9</c:v>
                </c:pt>
                <c:pt idx="21">
                  <c:v>370.8</c:v>
                </c:pt>
                <c:pt idx="22">
                  <c:v>368.1</c:v>
                </c:pt>
                <c:pt idx="23">
                  <c:v>366.6</c:v>
                </c:pt>
                <c:pt idx="24">
                  <c:v>363.6</c:v>
                </c:pt>
                <c:pt idx="25">
                  <c:v>361.8</c:v>
                </c:pt>
                <c:pt idx="26">
                  <c:v>359.4</c:v>
                </c:pt>
                <c:pt idx="27">
                  <c:v>357.3</c:v>
                </c:pt>
                <c:pt idx="28">
                  <c:v>355.11</c:v>
                </c:pt>
                <c:pt idx="29">
                  <c:v>354.57</c:v>
                </c:pt>
                <c:pt idx="30">
                  <c:v>365.67</c:v>
                </c:pt>
                <c:pt idx="31">
                  <c:v>379.2</c:v>
                </c:pt>
                <c:pt idx="32">
                  <c:v>392.1</c:v>
                </c:pt>
                <c:pt idx="33">
                  <c:v>393.3</c:v>
                </c:pt>
                <c:pt idx="34">
                  <c:v>389.1</c:v>
                </c:pt>
                <c:pt idx="35">
                  <c:v>384.6</c:v>
                </c:pt>
                <c:pt idx="36">
                  <c:v>380.7</c:v>
                </c:pt>
                <c:pt idx="37">
                  <c:v>376.5</c:v>
                </c:pt>
                <c:pt idx="38">
                  <c:v>372.6</c:v>
                </c:pt>
                <c:pt idx="39">
                  <c:v>368.4</c:v>
                </c:pt>
                <c:pt idx="40">
                  <c:v>364.5</c:v>
                </c:pt>
                <c:pt idx="41">
                  <c:v>359.85</c:v>
                </c:pt>
                <c:pt idx="42">
                  <c:v>355.95</c:v>
                </c:pt>
                <c:pt idx="43">
                  <c:v>351.9</c:v>
                </c:pt>
                <c:pt idx="44">
                  <c:v>347.76</c:v>
                </c:pt>
                <c:pt idx="45">
                  <c:v>346.08</c:v>
                </c:pt>
                <c:pt idx="46">
                  <c:v>347.13</c:v>
                </c:pt>
                <c:pt idx="47">
                  <c:v>348.12</c:v>
                </c:pt>
                <c:pt idx="48">
                  <c:v>349.2</c:v>
                </c:pt>
                <c:pt idx="49">
                  <c:v>350.19</c:v>
                </c:pt>
                <c:pt idx="50">
                  <c:v>351.24</c:v>
                </c:pt>
                <c:pt idx="51">
                  <c:v>352.26</c:v>
                </c:pt>
                <c:pt idx="52">
                  <c:v>353.28</c:v>
                </c:pt>
                <c:pt idx="53">
                  <c:v>354.33</c:v>
                </c:pt>
                <c:pt idx="54">
                  <c:v>355.32</c:v>
                </c:pt>
                <c:pt idx="55">
                  <c:v>356.4</c:v>
                </c:pt>
                <c:pt idx="56">
                  <c:v>357.39</c:v>
                </c:pt>
                <c:pt idx="57">
                  <c:v>358.44</c:v>
                </c:pt>
                <c:pt idx="58">
                  <c:v>359.46</c:v>
                </c:pt>
                <c:pt idx="59">
                  <c:v>360.0</c:v>
                </c:pt>
                <c:pt idx="60">
                  <c:v>360.9</c:v>
                </c:pt>
                <c:pt idx="61">
                  <c:v>363.6</c:v>
                </c:pt>
                <c:pt idx="62">
                  <c:v>363.6</c:v>
                </c:pt>
                <c:pt idx="63">
                  <c:v>363.6</c:v>
                </c:pt>
                <c:pt idx="64">
                  <c:v>366.3</c:v>
                </c:pt>
                <c:pt idx="65">
                  <c:v>367.2</c:v>
                </c:pt>
                <c:pt idx="66">
                  <c:v>367.2</c:v>
                </c:pt>
                <c:pt idx="67">
                  <c:v>368.1</c:v>
                </c:pt>
                <c:pt idx="68">
                  <c:v>370.8</c:v>
                </c:pt>
                <c:pt idx="69">
                  <c:v>370.8</c:v>
                </c:pt>
                <c:pt idx="70">
                  <c:v>370.8</c:v>
                </c:pt>
                <c:pt idx="71">
                  <c:v>373.5</c:v>
                </c:pt>
                <c:pt idx="72">
                  <c:v>374.4</c:v>
                </c:pt>
                <c:pt idx="73">
                  <c:v>374.4</c:v>
                </c:pt>
                <c:pt idx="74">
                  <c:v>375.3</c:v>
                </c:pt>
                <c:pt idx="75">
                  <c:v>378.0</c:v>
                </c:pt>
                <c:pt idx="76">
                  <c:v>378.0</c:v>
                </c:pt>
                <c:pt idx="77">
                  <c:v>378.0</c:v>
                </c:pt>
                <c:pt idx="78">
                  <c:v>380.7</c:v>
                </c:pt>
                <c:pt idx="79">
                  <c:v>381.6</c:v>
                </c:pt>
                <c:pt idx="80">
                  <c:v>381.6</c:v>
                </c:pt>
                <c:pt idx="81">
                  <c:v>382.5</c:v>
                </c:pt>
                <c:pt idx="82">
                  <c:v>385.2</c:v>
                </c:pt>
                <c:pt idx="83">
                  <c:v>385.2</c:v>
                </c:pt>
                <c:pt idx="84">
                  <c:v>385.2</c:v>
                </c:pt>
                <c:pt idx="85">
                  <c:v>387.9</c:v>
                </c:pt>
                <c:pt idx="86">
                  <c:v>388.8</c:v>
                </c:pt>
                <c:pt idx="87">
                  <c:v>388.8</c:v>
                </c:pt>
                <c:pt idx="88">
                  <c:v>389.7</c:v>
                </c:pt>
                <c:pt idx="89">
                  <c:v>392.4</c:v>
                </c:pt>
                <c:pt idx="90">
                  <c:v>392.4</c:v>
                </c:pt>
                <c:pt idx="91">
                  <c:v>392.4</c:v>
                </c:pt>
                <c:pt idx="92">
                  <c:v>395.1</c:v>
                </c:pt>
                <c:pt idx="93">
                  <c:v>396.0</c:v>
                </c:pt>
                <c:pt idx="94">
                  <c:v>396.0</c:v>
                </c:pt>
                <c:pt idx="95">
                  <c:v>396.9</c:v>
                </c:pt>
                <c:pt idx="96">
                  <c:v>399.6</c:v>
                </c:pt>
                <c:pt idx="97">
                  <c:v>399.6</c:v>
                </c:pt>
                <c:pt idx="98">
                  <c:v>399.6</c:v>
                </c:pt>
                <c:pt idx="99">
                  <c:v>402.3</c:v>
                </c:pt>
                <c:pt idx="100">
                  <c:v>403.2</c:v>
                </c:pt>
                <c:pt idx="101">
                  <c:v>403.2</c:v>
                </c:pt>
                <c:pt idx="102">
                  <c:v>404.1</c:v>
                </c:pt>
                <c:pt idx="103">
                  <c:v>406.8</c:v>
                </c:pt>
                <c:pt idx="104">
                  <c:v>406.8</c:v>
                </c:pt>
                <c:pt idx="105">
                  <c:v>406.8</c:v>
                </c:pt>
                <c:pt idx="106">
                  <c:v>409.5</c:v>
                </c:pt>
                <c:pt idx="107">
                  <c:v>410.4</c:v>
                </c:pt>
                <c:pt idx="108">
                  <c:v>410.4</c:v>
                </c:pt>
                <c:pt idx="109">
                  <c:v>411.3</c:v>
                </c:pt>
                <c:pt idx="110">
                  <c:v>414.0</c:v>
                </c:pt>
                <c:pt idx="111">
                  <c:v>414.0</c:v>
                </c:pt>
                <c:pt idx="112">
                  <c:v>414.0</c:v>
                </c:pt>
                <c:pt idx="113">
                  <c:v>416.7</c:v>
                </c:pt>
                <c:pt idx="114">
                  <c:v>417.6</c:v>
                </c:pt>
                <c:pt idx="115">
                  <c:v>417.6</c:v>
                </c:pt>
                <c:pt idx="116">
                  <c:v>418.5</c:v>
                </c:pt>
                <c:pt idx="117">
                  <c:v>421.2</c:v>
                </c:pt>
                <c:pt idx="118">
                  <c:v>421.2</c:v>
                </c:pt>
                <c:pt idx="119">
                  <c:v>421.2</c:v>
                </c:pt>
                <c:pt idx="120">
                  <c:v>423.9</c:v>
                </c:pt>
                <c:pt idx="121">
                  <c:v>424.8</c:v>
                </c:pt>
                <c:pt idx="122">
                  <c:v>424.8</c:v>
                </c:pt>
                <c:pt idx="123">
                  <c:v>425.7</c:v>
                </c:pt>
                <c:pt idx="124">
                  <c:v>428.4</c:v>
                </c:pt>
                <c:pt idx="125">
                  <c:v>428.4</c:v>
                </c:pt>
                <c:pt idx="126">
                  <c:v>428.4</c:v>
                </c:pt>
                <c:pt idx="127">
                  <c:v>431.1</c:v>
                </c:pt>
                <c:pt idx="128">
                  <c:v>432.0</c:v>
                </c:pt>
                <c:pt idx="129">
                  <c:v>498.9</c:v>
                </c:pt>
                <c:pt idx="130">
                  <c:v>641.1</c:v>
                </c:pt>
                <c:pt idx="131">
                  <c:v>815.4</c:v>
                </c:pt>
                <c:pt idx="132">
                  <c:v>957.3</c:v>
                </c:pt>
                <c:pt idx="133">
                  <c:v>1017.6</c:v>
                </c:pt>
                <c:pt idx="134">
                  <c:v>1076.7</c:v>
                </c:pt>
                <c:pt idx="135">
                  <c:v>1104.6</c:v>
                </c:pt>
                <c:pt idx="136">
                  <c:v>1119.0</c:v>
                </c:pt>
                <c:pt idx="137">
                  <c:v>1133.4</c:v>
                </c:pt>
                <c:pt idx="138">
                  <c:v>1147.8</c:v>
                </c:pt>
                <c:pt idx="139">
                  <c:v>1162.2</c:v>
                </c:pt>
                <c:pt idx="140">
                  <c:v>1176.6</c:v>
                </c:pt>
                <c:pt idx="141">
                  <c:v>1201.2</c:v>
                </c:pt>
                <c:pt idx="142">
                  <c:v>1253.7</c:v>
                </c:pt>
                <c:pt idx="143">
                  <c:v>1307.7</c:v>
                </c:pt>
                <c:pt idx="144">
                  <c:v>1361.4</c:v>
                </c:pt>
                <c:pt idx="145">
                  <c:v>1414.8</c:v>
                </c:pt>
                <c:pt idx="146">
                  <c:v>1468.8</c:v>
                </c:pt>
                <c:pt idx="147">
                  <c:v>1523.1</c:v>
                </c:pt>
                <c:pt idx="148">
                  <c:v>1601.4</c:v>
                </c:pt>
                <c:pt idx="149">
                  <c:v>1688.4</c:v>
                </c:pt>
                <c:pt idx="150">
                  <c:v>1774.8</c:v>
                </c:pt>
                <c:pt idx="151">
                  <c:v>1862.4</c:v>
                </c:pt>
                <c:pt idx="152">
                  <c:v>1951.2</c:v>
                </c:pt>
                <c:pt idx="153">
                  <c:v>2037.6</c:v>
                </c:pt>
                <c:pt idx="154">
                  <c:v>2122.2</c:v>
                </c:pt>
                <c:pt idx="155">
                  <c:v>2154.0</c:v>
                </c:pt>
                <c:pt idx="156">
                  <c:v>2160.6</c:v>
                </c:pt>
                <c:pt idx="157">
                  <c:v>2161.8</c:v>
                </c:pt>
                <c:pt idx="158">
                  <c:v>2129.1</c:v>
                </c:pt>
                <c:pt idx="159">
                  <c:v>2090.4</c:v>
                </c:pt>
                <c:pt idx="160">
                  <c:v>2051.4</c:v>
                </c:pt>
                <c:pt idx="161">
                  <c:v>2013.0</c:v>
                </c:pt>
                <c:pt idx="162">
                  <c:v>1993.5</c:v>
                </c:pt>
                <c:pt idx="163">
                  <c:v>1982.7</c:v>
                </c:pt>
                <c:pt idx="164">
                  <c:v>1972.5</c:v>
                </c:pt>
                <c:pt idx="165">
                  <c:v>1962.0</c:v>
                </c:pt>
                <c:pt idx="166">
                  <c:v>1951.2</c:v>
                </c:pt>
                <c:pt idx="167">
                  <c:v>1940.4</c:v>
                </c:pt>
                <c:pt idx="168">
                  <c:v>1929.6</c:v>
                </c:pt>
                <c:pt idx="169">
                  <c:v>1918.8</c:v>
                </c:pt>
                <c:pt idx="170">
                  <c:v>1908.0</c:v>
                </c:pt>
                <c:pt idx="171">
                  <c:v>1897.2</c:v>
                </c:pt>
                <c:pt idx="172">
                  <c:v>1886.4</c:v>
                </c:pt>
                <c:pt idx="173">
                  <c:v>1875.6</c:v>
                </c:pt>
                <c:pt idx="174">
                  <c:v>1864.8</c:v>
                </c:pt>
                <c:pt idx="175">
                  <c:v>1857.9</c:v>
                </c:pt>
                <c:pt idx="176">
                  <c:v>1878.9</c:v>
                </c:pt>
                <c:pt idx="177">
                  <c:v>1904.4</c:v>
                </c:pt>
                <c:pt idx="178">
                  <c:v>1929.9</c:v>
                </c:pt>
                <c:pt idx="179">
                  <c:v>1955.7</c:v>
                </c:pt>
                <c:pt idx="180">
                  <c:v>1981.2</c:v>
                </c:pt>
                <c:pt idx="181">
                  <c:v>2006.7</c:v>
                </c:pt>
                <c:pt idx="182">
                  <c:v>2032.2</c:v>
                </c:pt>
                <c:pt idx="183">
                  <c:v>2076.3</c:v>
                </c:pt>
                <c:pt idx="184">
                  <c:v>2171.4</c:v>
                </c:pt>
                <c:pt idx="185">
                  <c:v>2268.9</c:v>
                </c:pt>
                <c:pt idx="186">
                  <c:v>2366.1</c:v>
                </c:pt>
                <c:pt idx="187">
                  <c:v>2469.9</c:v>
                </c:pt>
                <c:pt idx="188">
                  <c:v>2597.4</c:v>
                </c:pt>
                <c:pt idx="189">
                  <c:v>2680.8</c:v>
                </c:pt>
                <c:pt idx="190">
                  <c:v>2716.8</c:v>
                </c:pt>
                <c:pt idx="191">
                  <c:v>2752.8</c:v>
                </c:pt>
                <c:pt idx="192">
                  <c:v>2788.5</c:v>
                </c:pt>
                <c:pt idx="193">
                  <c:v>2824.2</c:v>
                </c:pt>
                <c:pt idx="194">
                  <c:v>2860.2</c:v>
                </c:pt>
                <c:pt idx="195">
                  <c:v>2896.2</c:v>
                </c:pt>
                <c:pt idx="196">
                  <c:v>2931.9</c:v>
                </c:pt>
                <c:pt idx="197">
                  <c:v>2967.6</c:v>
                </c:pt>
                <c:pt idx="198">
                  <c:v>3003.6</c:v>
                </c:pt>
                <c:pt idx="199">
                  <c:v>3039.6</c:v>
                </c:pt>
                <c:pt idx="200">
                  <c:v>3066.6</c:v>
                </c:pt>
                <c:pt idx="201">
                  <c:v>3071.1</c:v>
                </c:pt>
                <c:pt idx="202">
                  <c:v>3074.4</c:v>
                </c:pt>
                <c:pt idx="203">
                  <c:v>3078.0</c:v>
                </c:pt>
                <c:pt idx="204">
                  <c:v>3081.3</c:v>
                </c:pt>
                <c:pt idx="205">
                  <c:v>3084.6</c:v>
                </c:pt>
                <c:pt idx="206">
                  <c:v>3087.9</c:v>
                </c:pt>
                <c:pt idx="207">
                  <c:v>3090.9</c:v>
                </c:pt>
                <c:pt idx="208">
                  <c:v>3094.2</c:v>
                </c:pt>
                <c:pt idx="209">
                  <c:v>3155.7</c:v>
                </c:pt>
                <c:pt idx="210">
                  <c:v>3273.9</c:v>
                </c:pt>
                <c:pt idx="211">
                  <c:v>3322.5</c:v>
                </c:pt>
                <c:pt idx="212">
                  <c:v>3358.8</c:v>
                </c:pt>
                <c:pt idx="213">
                  <c:v>3395.4</c:v>
                </c:pt>
                <c:pt idx="214">
                  <c:v>3486.9</c:v>
                </c:pt>
                <c:pt idx="215">
                  <c:v>3903.0</c:v>
                </c:pt>
                <c:pt idx="216">
                  <c:v>4743.0</c:v>
                </c:pt>
                <c:pt idx="217">
                  <c:v>5238.0</c:v>
                </c:pt>
                <c:pt idx="218">
                  <c:v>5553.0</c:v>
                </c:pt>
                <c:pt idx="219">
                  <c:v>5043.0</c:v>
                </c:pt>
                <c:pt idx="220">
                  <c:v>4383.0</c:v>
                </c:pt>
                <c:pt idx="221">
                  <c:v>3768.0</c:v>
                </c:pt>
                <c:pt idx="222">
                  <c:v>3516.0</c:v>
                </c:pt>
                <c:pt idx="223">
                  <c:v>3347.7</c:v>
                </c:pt>
                <c:pt idx="224">
                  <c:v>3195.0</c:v>
                </c:pt>
                <c:pt idx="225">
                  <c:v>3142.8</c:v>
                </c:pt>
                <c:pt idx="226">
                  <c:v>3109.5</c:v>
                </c:pt>
                <c:pt idx="227">
                  <c:v>3076.2</c:v>
                </c:pt>
                <c:pt idx="228">
                  <c:v>3042.9</c:v>
                </c:pt>
                <c:pt idx="229">
                  <c:v>3009.6</c:v>
                </c:pt>
                <c:pt idx="230">
                  <c:v>2979.3</c:v>
                </c:pt>
                <c:pt idx="231">
                  <c:v>2957.4</c:v>
                </c:pt>
                <c:pt idx="232">
                  <c:v>2935.8</c:v>
                </c:pt>
                <c:pt idx="233">
                  <c:v>2914.2</c:v>
                </c:pt>
                <c:pt idx="234">
                  <c:v>2892.6</c:v>
                </c:pt>
                <c:pt idx="235">
                  <c:v>2871.0</c:v>
                </c:pt>
                <c:pt idx="236">
                  <c:v>2848.5</c:v>
                </c:pt>
                <c:pt idx="237">
                  <c:v>2826.0</c:v>
                </c:pt>
                <c:pt idx="238">
                  <c:v>2804.4</c:v>
                </c:pt>
                <c:pt idx="239">
                  <c:v>2782.8</c:v>
                </c:pt>
                <c:pt idx="240">
                  <c:v>2761.2</c:v>
                </c:pt>
                <c:pt idx="241">
                  <c:v>2739.6</c:v>
                </c:pt>
                <c:pt idx="242">
                  <c:v>2718.0</c:v>
                </c:pt>
                <c:pt idx="243">
                  <c:v>2696.4</c:v>
                </c:pt>
                <c:pt idx="244">
                  <c:v>2673.9</c:v>
                </c:pt>
                <c:pt idx="245">
                  <c:v>2651.4</c:v>
                </c:pt>
                <c:pt idx="246">
                  <c:v>2629.8</c:v>
                </c:pt>
                <c:pt idx="247">
                  <c:v>2608.2</c:v>
                </c:pt>
                <c:pt idx="248">
                  <c:v>2586.6</c:v>
                </c:pt>
                <c:pt idx="249">
                  <c:v>2565.0</c:v>
                </c:pt>
                <c:pt idx="250">
                  <c:v>2543.4</c:v>
                </c:pt>
                <c:pt idx="251">
                  <c:v>2521.8</c:v>
                </c:pt>
                <c:pt idx="252">
                  <c:v>2499.0</c:v>
                </c:pt>
                <c:pt idx="253">
                  <c:v>2476.8</c:v>
                </c:pt>
                <c:pt idx="254">
                  <c:v>2492.4</c:v>
                </c:pt>
                <c:pt idx="255">
                  <c:v>2547.6</c:v>
                </c:pt>
                <c:pt idx="256">
                  <c:v>2603.1</c:v>
                </c:pt>
                <c:pt idx="257">
                  <c:v>2679.6</c:v>
                </c:pt>
                <c:pt idx="258">
                  <c:v>2813.4</c:v>
                </c:pt>
                <c:pt idx="259">
                  <c:v>2950.2</c:v>
                </c:pt>
                <c:pt idx="260">
                  <c:v>3087.0</c:v>
                </c:pt>
                <c:pt idx="261">
                  <c:v>3223.8</c:v>
                </c:pt>
                <c:pt idx="262">
                  <c:v>3357.6</c:v>
                </c:pt>
                <c:pt idx="263">
                  <c:v>3411.6</c:v>
                </c:pt>
                <c:pt idx="264">
                  <c:v>3429.6</c:v>
                </c:pt>
                <c:pt idx="265">
                  <c:v>3447.9</c:v>
                </c:pt>
                <c:pt idx="266">
                  <c:v>3465.9</c:v>
                </c:pt>
                <c:pt idx="267">
                  <c:v>3484.2</c:v>
                </c:pt>
                <c:pt idx="268">
                  <c:v>3502.5</c:v>
                </c:pt>
                <c:pt idx="269">
                  <c:v>3520.5</c:v>
                </c:pt>
                <c:pt idx="270">
                  <c:v>3538.8</c:v>
                </c:pt>
                <c:pt idx="271">
                  <c:v>3557.1</c:v>
                </c:pt>
                <c:pt idx="272">
                  <c:v>3575.1</c:v>
                </c:pt>
                <c:pt idx="273">
                  <c:v>3584.4</c:v>
                </c:pt>
                <c:pt idx="274">
                  <c:v>3569.4</c:v>
                </c:pt>
                <c:pt idx="275">
                  <c:v>3553.2</c:v>
                </c:pt>
                <c:pt idx="276">
                  <c:v>3537.0</c:v>
                </c:pt>
                <c:pt idx="277">
                  <c:v>3520.8</c:v>
                </c:pt>
                <c:pt idx="278">
                  <c:v>3504.6</c:v>
                </c:pt>
                <c:pt idx="279">
                  <c:v>3488.4</c:v>
                </c:pt>
                <c:pt idx="280">
                  <c:v>3472.2</c:v>
                </c:pt>
                <c:pt idx="281">
                  <c:v>3456.0</c:v>
                </c:pt>
                <c:pt idx="282">
                  <c:v>3439.8</c:v>
                </c:pt>
                <c:pt idx="283">
                  <c:v>3423.6</c:v>
                </c:pt>
                <c:pt idx="284">
                  <c:v>3407.4</c:v>
                </c:pt>
                <c:pt idx="285">
                  <c:v>3391.2</c:v>
                </c:pt>
                <c:pt idx="286">
                  <c:v>3375.0</c:v>
                </c:pt>
                <c:pt idx="287">
                  <c:v>3358.8</c:v>
                </c:pt>
                <c:pt idx="288">
                  <c:v>3342.6</c:v>
                </c:pt>
                <c:pt idx="289">
                  <c:v>3326.4</c:v>
                </c:pt>
                <c:pt idx="290">
                  <c:v>3310.2</c:v>
                </c:pt>
                <c:pt idx="291">
                  <c:v>3294.0</c:v>
                </c:pt>
                <c:pt idx="292">
                  <c:v>3277.8</c:v>
                </c:pt>
                <c:pt idx="293">
                  <c:v>3261.6</c:v>
                </c:pt>
                <c:pt idx="294">
                  <c:v>3245.4</c:v>
                </c:pt>
                <c:pt idx="295">
                  <c:v>3228.9</c:v>
                </c:pt>
                <c:pt idx="296">
                  <c:v>3212.4</c:v>
                </c:pt>
                <c:pt idx="297">
                  <c:v>3196.5</c:v>
                </c:pt>
                <c:pt idx="298">
                  <c:v>3180.0</c:v>
                </c:pt>
                <c:pt idx="299">
                  <c:v>3164.1</c:v>
                </c:pt>
                <c:pt idx="300">
                  <c:v>3147.6</c:v>
                </c:pt>
                <c:pt idx="301">
                  <c:v>3131.7</c:v>
                </c:pt>
                <c:pt idx="302">
                  <c:v>3115.2</c:v>
                </c:pt>
                <c:pt idx="303">
                  <c:v>3099.3</c:v>
                </c:pt>
                <c:pt idx="304">
                  <c:v>3082.8</c:v>
                </c:pt>
                <c:pt idx="305">
                  <c:v>3066.9</c:v>
                </c:pt>
                <c:pt idx="306">
                  <c:v>3050.4</c:v>
                </c:pt>
                <c:pt idx="307">
                  <c:v>3034.5</c:v>
                </c:pt>
                <c:pt idx="308">
                  <c:v>3018.0</c:v>
                </c:pt>
                <c:pt idx="309">
                  <c:v>3002.1</c:v>
                </c:pt>
                <c:pt idx="310">
                  <c:v>2985.6</c:v>
                </c:pt>
                <c:pt idx="311">
                  <c:v>2969.7</c:v>
                </c:pt>
                <c:pt idx="312">
                  <c:v>2953.2</c:v>
                </c:pt>
                <c:pt idx="313">
                  <c:v>2937.3</c:v>
                </c:pt>
                <c:pt idx="314">
                  <c:v>2920.8</c:v>
                </c:pt>
                <c:pt idx="315">
                  <c:v>2904.9</c:v>
                </c:pt>
                <c:pt idx="316">
                  <c:v>2888.4</c:v>
                </c:pt>
                <c:pt idx="317">
                  <c:v>2872.5</c:v>
                </c:pt>
                <c:pt idx="318">
                  <c:v>2856.0</c:v>
                </c:pt>
                <c:pt idx="319">
                  <c:v>2840.1</c:v>
                </c:pt>
                <c:pt idx="320">
                  <c:v>2823.6</c:v>
                </c:pt>
                <c:pt idx="321">
                  <c:v>2807.7</c:v>
                </c:pt>
                <c:pt idx="322">
                  <c:v>2791.2</c:v>
                </c:pt>
                <c:pt idx="323">
                  <c:v>2775.3</c:v>
                </c:pt>
                <c:pt idx="324">
                  <c:v>2758.8</c:v>
                </c:pt>
                <c:pt idx="325">
                  <c:v>2742.9</c:v>
                </c:pt>
                <c:pt idx="326">
                  <c:v>2726.4</c:v>
                </c:pt>
                <c:pt idx="327">
                  <c:v>2933.4</c:v>
                </c:pt>
                <c:pt idx="328">
                  <c:v>3333.6</c:v>
                </c:pt>
                <c:pt idx="329">
                  <c:v>3376.8</c:v>
                </c:pt>
                <c:pt idx="330">
                  <c:v>3355.2</c:v>
                </c:pt>
                <c:pt idx="331">
                  <c:v>3332.7</c:v>
                </c:pt>
                <c:pt idx="332">
                  <c:v>3371.4</c:v>
                </c:pt>
                <c:pt idx="333">
                  <c:v>3577.8</c:v>
                </c:pt>
                <c:pt idx="334">
                  <c:v>4116.0</c:v>
                </c:pt>
                <c:pt idx="335">
                  <c:v>4896.0</c:v>
                </c:pt>
                <c:pt idx="336">
                  <c:v>5013.0</c:v>
                </c:pt>
                <c:pt idx="337">
                  <c:v>4818.0</c:v>
                </c:pt>
                <c:pt idx="338">
                  <c:v>4632.0</c:v>
                </c:pt>
                <c:pt idx="339">
                  <c:v>4440.0</c:v>
                </c:pt>
                <c:pt idx="340">
                  <c:v>4254.0</c:v>
                </c:pt>
                <c:pt idx="341">
                  <c:v>4062.0</c:v>
                </c:pt>
                <c:pt idx="342">
                  <c:v>3873.0</c:v>
                </c:pt>
                <c:pt idx="343">
                  <c:v>4002.0</c:v>
                </c:pt>
                <c:pt idx="344">
                  <c:v>6903.0</c:v>
                </c:pt>
                <c:pt idx="345">
                  <c:v>15972.0</c:v>
                </c:pt>
                <c:pt idx="346">
                  <c:v>27153.0</c:v>
                </c:pt>
                <c:pt idx="347">
                  <c:v>33141.0</c:v>
                </c:pt>
                <c:pt idx="348">
                  <c:v>34770.0</c:v>
                </c:pt>
                <c:pt idx="349">
                  <c:v>34194.0</c:v>
                </c:pt>
                <c:pt idx="350">
                  <c:v>33513.0</c:v>
                </c:pt>
                <c:pt idx="351">
                  <c:v>32835.0</c:v>
                </c:pt>
                <c:pt idx="352">
                  <c:v>32151.0</c:v>
                </c:pt>
                <c:pt idx="353">
                  <c:v>31473.0</c:v>
                </c:pt>
                <c:pt idx="354">
                  <c:v>30792.0</c:v>
                </c:pt>
                <c:pt idx="355">
                  <c:v>30108.0</c:v>
                </c:pt>
                <c:pt idx="356">
                  <c:v>29469.0</c:v>
                </c:pt>
                <c:pt idx="357">
                  <c:v>29088.0</c:v>
                </c:pt>
                <c:pt idx="358">
                  <c:v>28755.0</c:v>
                </c:pt>
                <c:pt idx="359">
                  <c:v>28425.0</c:v>
                </c:pt>
                <c:pt idx="360">
                  <c:v>28095.0</c:v>
                </c:pt>
                <c:pt idx="361">
                  <c:v>27762.0</c:v>
                </c:pt>
                <c:pt idx="362">
                  <c:v>27432.0</c:v>
                </c:pt>
                <c:pt idx="363">
                  <c:v>27099.0</c:v>
                </c:pt>
                <c:pt idx="364">
                  <c:v>26766.0</c:v>
                </c:pt>
                <c:pt idx="365">
                  <c:v>26436.0</c:v>
                </c:pt>
                <c:pt idx="366">
                  <c:v>26106.0</c:v>
                </c:pt>
                <c:pt idx="367">
                  <c:v>25896.0</c:v>
                </c:pt>
                <c:pt idx="368">
                  <c:v>26010.0</c:v>
                </c:pt>
                <c:pt idx="369">
                  <c:v>26142.0</c:v>
                </c:pt>
                <c:pt idx="370">
                  <c:v>26271.0</c:v>
                </c:pt>
                <c:pt idx="371">
                  <c:v>26406.0</c:v>
                </c:pt>
                <c:pt idx="372">
                  <c:v>26535.0</c:v>
                </c:pt>
                <c:pt idx="373">
                  <c:v>26667.0</c:v>
                </c:pt>
                <c:pt idx="374">
                  <c:v>26802.0</c:v>
                </c:pt>
                <c:pt idx="375">
                  <c:v>26931.0</c:v>
                </c:pt>
                <c:pt idx="376">
                  <c:v>27063.0</c:v>
                </c:pt>
                <c:pt idx="377">
                  <c:v>27195.0</c:v>
                </c:pt>
                <c:pt idx="378">
                  <c:v>27327.0</c:v>
                </c:pt>
                <c:pt idx="379">
                  <c:v>29016.0</c:v>
                </c:pt>
                <c:pt idx="380">
                  <c:v>32898.0</c:v>
                </c:pt>
                <c:pt idx="381">
                  <c:v>39750.0</c:v>
                </c:pt>
                <c:pt idx="382">
                  <c:v>47100.0</c:v>
                </c:pt>
                <c:pt idx="383">
                  <c:v>54570.0</c:v>
                </c:pt>
                <c:pt idx="384">
                  <c:v>64050.0</c:v>
                </c:pt>
                <c:pt idx="385">
                  <c:v>82890.0</c:v>
                </c:pt>
                <c:pt idx="386">
                  <c:v>105450.0</c:v>
                </c:pt>
                <c:pt idx="387">
                  <c:v>140400.0</c:v>
                </c:pt>
                <c:pt idx="388">
                  <c:v>183390.0</c:v>
                </c:pt>
                <c:pt idx="389">
                  <c:v>226440.0</c:v>
                </c:pt>
                <c:pt idx="390">
                  <c:v>303390.0</c:v>
                </c:pt>
                <c:pt idx="391">
                  <c:v>414420.0</c:v>
                </c:pt>
                <c:pt idx="392">
                  <c:v>500940.0</c:v>
                </c:pt>
                <c:pt idx="393">
                  <c:v>505530.0</c:v>
                </c:pt>
                <c:pt idx="394">
                  <c:v>453930.0</c:v>
                </c:pt>
                <c:pt idx="395">
                  <c:v>381270.0</c:v>
                </c:pt>
                <c:pt idx="396">
                  <c:v>327660.0</c:v>
                </c:pt>
                <c:pt idx="397">
                  <c:v>284730.0</c:v>
                </c:pt>
                <c:pt idx="398">
                  <c:v>252960.0</c:v>
                </c:pt>
                <c:pt idx="399">
                  <c:v>231510.0</c:v>
                </c:pt>
                <c:pt idx="400">
                  <c:v>217560.0</c:v>
                </c:pt>
                <c:pt idx="401">
                  <c:v>209880.0</c:v>
                </c:pt>
                <c:pt idx="402">
                  <c:v>215220.0</c:v>
                </c:pt>
                <c:pt idx="403">
                  <c:v>255960.0</c:v>
                </c:pt>
                <c:pt idx="404">
                  <c:v>449250.0</c:v>
                </c:pt>
                <c:pt idx="405">
                  <c:v>720180.0</c:v>
                </c:pt>
                <c:pt idx="406">
                  <c:v>905670.0</c:v>
                </c:pt>
                <c:pt idx="407">
                  <c:v>1.04286E6</c:v>
                </c:pt>
                <c:pt idx="408">
                  <c:v>1.14348E6</c:v>
                </c:pt>
                <c:pt idx="409">
                  <c:v>1.19922E6</c:v>
                </c:pt>
                <c:pt idx="410">
                  <c:v>1.25166E6</c:v>
                </c:pt>
                <c:pt idx="411">
                  <c:v>1.28184E6</c:v>
                </c:pt>
                <c:pt idx="412">
                  <c:v>1.27761E6</c:v>
                </c:pt>
                <c:pt idx="413">
                  <c:v>1.23804E6</c:v>
                </c:pt>
                <c:pt idx="414">
                  <c:v>1.14096E6</c:v>
                </c:pt>
                <c:pt idx="415">
                  <c:v>1.008E6</c:v>
                </c:pt>
                <c:pt idx="416">
                  <c:v>865410.0</c:v>
                </c:pt>
                <c:pt idx="417">
                  <c:v>757290.0</c:v>
                </c:pt>
                <c:pt idx="418">
                  <c:v>665700.0</c:v>
                </c:pt>
                <c:pt idx="419">
                  <c:v>585390.0</c:v>
                </c:pt>
                <c:pt idx="420">
                  <c:v>519090.0</c:v>
                </c:pt>
                <c:pt idx="421">
                  <c:v>481500.0</c:v>
                </c:pt>
                <c:pt idx="422">
                  <c:v>453060.0</c:v>
                </c:pt>
                <c:pt idx="423">
                  <c:v>444780.0</c:v>
                </c:pt>
                <c:pt idx="424">
                  <c:v>438450.0</c:v>
                </c:pt>
                <c:pt idx="425">
                  <c:v>456480.0</c:v>
                </c:pt>
                <c:pt idx="426">
                  <c:v>497160.0</c:v>
                </c:pt>
                <c:pt idx="427">
                  <c:v>569940.0</c:v>
                </c:pt>
                <c:pt idx="428">
                  <c:v>644340.0</c:v>
                </c:pt>
                <c:pt idx="429">
                  <c:v>724500.0</c:v>
                </c:pt>
                <c:pt idx="430">
                  <c:v>820590.0</c:v>
                </c:pt>
                <c:pt idx="431">
                  <c:v>917370.0</c:v>
                </c:pt>
                <c:pt idx="432">
                  <c:v>1.01418E6</c:v>
                </c:pt>
                <c:pt idx="433">
                  <c:v>1.10901E6</c:v>
                </c:pt>
                <c:pt idx="434">
                  <c:v>1.15152E6</c:v>
                </c:pt>
                <c:pt idx="435">
                  <c:v>1.17072E6</c:v>
                </c:pt>
                <c:pt idx="436">
                  <c:v>1.18992E6</c:v>
                </c:pt>
                <c:pt idx="437">
                  <c:v>1.20357E6</c:v>
                </c:pt>
                <c:pt idx="438">
                  <c:v>1.1799E6</c:v>
                </c:pt>
                <c:pt idx="439">
                  <c:v>1.14894E6</c:v>
                </c:pt>
                <c:pt idx="440">
                  <c:v>1.09728E6</c:v>
                </c:pt>
                <c:pt idx="441">
                  <c:v>1.0368E6</c:v>
                </c:pt>
                <c:pt idx="442">
                  <c:v>976320.0</c:v>
                </c:pt>
                <c:pt idx="443">
                  <c:v>915840.0</c:v>
                </c:pt>
                <c:pt idx="444">
                  <c:v>855360.0</c:v>
                </c:pt>
                <c:pt idx="445">
                  <c:v>794880.0</c:v>
                </c:pt>
                <c:pt idx="446">
                  <c:v>743700.0</c:v>
                </c:pt>
                <c:pt idx="447">
                  <c:v>702540.0</c:v>
                </c:pt>
                <c:pt idx="448">
                  <c:v>661350.0</c:v>
                </c:pt>
                <c:pt idx="449">
                  <c:v>620250.0</c:v>
                </c:pt>
                <c:pt idx="450">
                  <c:v>579060.0</c:v>
                </c:pt>
                <c:pt idx="451">
                  <c:v>541230.0</c:v>
                </c:pt>
                <c:pt idx="452">
                  <c:v>511920.0</c:v>
                </c:pt>
                <c:pt idx="453">
                  <c:v>484260.0</c:v>
                </c:pt>
                <c:pt idx="454">
                  <c:v>463890.0</c:v>
                </c:pt>
                <c:pt idx="455">
                  <c:v>444930.0</c:v>
                </c:pt>
                <c:pt idx="456">
                  <c:v>425940.0</c:v>
                </c:pt>
                <c:pt idx="457">
                  <c:v>406950.0</c:v>
                </c:pt>
                <c:pt idx="458">
                  <c:v>388020.0</c:v>
                </c:pt>
                <c:pt idx="459">
                  <c:v>369000.0</c:v>
                </c:pt>
                <c:pt idx="460">
                  <c:v>354420.0</c:v>
                </c:pt>
                <c:pt idx="461">
                  <c:v>343770.0</c:v>
                </c:pt>
                <c:pt idx="462">
                  <c:v>333180.0</c:v>
                </c:pt>
                <c:pt idx="463">
                  <c:v>322530.0</c:v>
                </c:pt>
                <c:pt idx="464">
                  <c:v>311910.0</c:v>
                </c:pt>
                <c:pt idx="465">
                  <c:v>301260.0</c:v>
                </c:pt>
                <c:pt idx="466">
                  <c:v>290640.0</c:v>
                </c:pt>
                <c:pt idx="467">
                  <c:v>279990.0</c:v>
                </c:pt>
                <c:pt idx="468">
                  <c:v>269370.0</c:v>
                </c:pt>
                <c:pt idx="469">
                  <c:v>258720.0</c:v>
                </c:pt>
                <c:pt idx="470">
                  <c:v>248250.0</c:v>
                </c:pt>
                <c:pt idx="471">
                  <c:v>240150.0</c:v>
                </c:pt>
                <c:pt idx="472">
                  <c:v>232770.0</c:v>
                </c:pt>
                <c:pt idx="473">
                  <c:v>225420.0</c:v>
                </c:pt>
                <c:pt idx="474">
                  <c:v>218040.0</c:v>
                </c:pt>
                <c:pt idx="475">
                  <c:v>210690.0</c:v>
                </c:pt>
                <c:pt idx="476">
                  <c:v>203280.0</c:v>
                </c:pt>
                <c:pt idx="477">
                  <c:v>197250.0</c:v>
                </c:pt>
                <c:pt idx="478">
                  <c:v>192630.0</c:v>
                </c:pt>
                <c:pt idx="479">
                  <c:v>188040.0</c:v>
                </c:pt>
                <c:pt idx="480">
                  <c:v>183420.0</c:v>
                </c:pt>
                <c:pt idx="481">
                  <c:v>178770.0</c:v>
                </c:pt>
                <c:pt idx="482">
                  <c:v>174180.0</c:v>
                </c:pt>
                <c:pt idx="483">
                  <c:v>169560.0</c:v>
                </c:pt>
                <c:pt idx="484">
                  <c:v>164970.0</c:v>
                </c:pt>
                <c:pt idx="485">
                  <c:v>160380.0</c:v>
                </c:pt>
                <c:pt idx="486">
                  <c:v>155700.0</c:v>
                </c:pt>
                <c:pt idx="487">
                  <c:v>151080.0</c:v>
                </c:pt>
                <c:pt idx="488">
                  <c:v>146490.0</c:v>
                </c:pt>
                <c:pt idx="489">
                  <c:v>143100.0</c:v>
                </c:pt>
                <c:pt idx="490">
                  <c:v>143250.0</c:v>
                </c:pt>
                <c:pt idx="491">
                  <c:v>143400.0</c:v>
                </c:pt>
                <c:pt idx="492">
                  <c:v>143640.0</c:v>
                </c:pt>
                <c:pt idx="493">
                  <c:v>143910.0</c:v>
                </c:pt>
                <c:pt idx="494">
                  <c:v>147240.0</c:v>
                </c:pt>
                <c:pt idx="495">
                  <c:v>154080.0</c:v>
                </c:pt>
                <c:pt idx="496">
                  <c:v>160920.0</c:v>
                </c:pt>
                <c:pt idx="497">
                  <c:v>164610.0</c:v>
                </c:pt>
                <c:pt idx="498">
                  <c:v>164880.0</c:v>
                </c:pt>
                <c:pt idx="499">
                  <c:v>165180.0</c:v>
                </c:pt>
                <c:pt idx="500">
                  <c:v>165390.0</c:v>
                </c:pt>
                <c:pt idx="501">
                  <c:v>164670.0</c:v>
                </c:pt>
                <c:pt idx="502">
                  <c:v>161370.0</c:v>
                </c:pt>
                <c:pt idx="503">
                  <c:v>157890.0</c:v>
                </c:pt>
                <c:pt idx="504">
                  <c:v>154440.0</c:v>
                </c:pt>
                <c:pt idx="505">
                  <c:v>150930.0</c:v>
                </c:pt>
                <c:pt idx="506">
                  <c:v>147450.0</c:v>
                </c:pt>
                <c:pt idx="507">
                  <c:v>144000.0</c:v>
                </c:pt>
                <c:pt idx="508">
                  <c:v>140550.0</c:v>
                </c:pt>
                <c:pt idx="509">
                  <c:v>137070.0</c:v>
                </c:pt>
                <c:pt idx="510">
                  <c:v>133620.0</c:v>
                </c:pt>
                <c:pt idx="511">
                  <c:v>130110.0</c:v>
                </c:pt>
                <c:pt idx="512">
                  <c:v>126990.0</c:v>
                </c:pt>
                <c:pt idx="513">
                  <c:v>124920.0</c:v>
                </c:pt>
                <c:pt idx="514">
                  <c:v>122760.0</c:v>
                </c:pt>
                <c:pt idx="515">
                  <c:v>120690.0</c:v>
                </c:pt>
                <c:pt idx="516">
                  <c:v>118620.0</c:v>
                </c:pt>
                <c:pt idx="517">
                  <c:v>116460.0</c:v>
                </c:pt>
                <c:pt idx="518">
                  <c:v>114420.0</c:v>
                </c:pt>
                <c:pt idx="519">
                  <c:v>112320.0</c:v>
                </c:pt>
                <c:pt idx="520">
                  <c:v>110520.0</c:v>
                </c:pt>
                <c:pt idx="521">
                  <c:v>110940.0</c:v>
                </c:pt>
                <c:pt idx="522">
                  <c:v>111780.0</c:v>
                </c:pt>
                <c:pt idx="523">
                  <c:v>112590.0</c:v>
                </c:pt>
                <c:pt idx="524">
                  <c:v>113400.0</c:v>
                </c:pt>
                <c:pt idx="525">
                  <c:v>114210.0</c:v>
                </c:pt>
                <c:pt idx="526">
                  <c:v>118290.0</c:v>
                </c:pt>
                <c:pt idx="527">
                  <c:v>133500.0</c:v>
                </c:pt>
                <c:pt idx="528">
                  <c:v>160710.0</c:v>
                </c:pt>
                <c:pt idx="529">
                  <c:v>193140.0</c:v>
                </c:pt>
                <c:pt idx="530">
                  <c:v>225540.0</c:v>
                </c:pt>
                <c:pt idx="531">
                  <c:v>260370.0</c:v>
                </c:pt>
                <c:pt idx="532">
                  <c:v>299490.0</c:v>
                </c:pt>
                <c:pt idx="533">
                  <c:v>338700.0</c:v>
                </c:pt>
                <c:pt idx="534">
                  <c:v>361680.0</c:v>
                </c:pt>
                <c:pt idx="535">
                  <c:v>357120.0</c:v>
                </c:pt>
                <c:pt idx="536">
                  <c:v>348120.0</c:v>
                </c:pt>
                <c:pt idx="537">
                  <c:v>343620.0</c:v>
                </c:pt>
                <c:pt idx="538">
                  <c:v>343950.0</c:v>
                </c:pt>
                <c:pt idx="539">
                  <c:v>341430.0</c:v>
                </c:pt>
                <c:pt idx="540">
                  <c:v>337680.0</c:v>
                </c:pt>
                <c:pt idx="541">
                  <c:v>333960.0</c:v>
                </c:pt>
                <c:pt idx="542">
                  <c:v>330150.0</c:v>
                </c:pt>
                <c:pt idx="543">
                  <c:v>326460.0</c:v>
                </c:pt>
                <c:pt idx="544">
                  <c:v>322680.0</c:v>
                </c:pt>
                <c:pt idx="545">
                  <c:v>318930.0</c:v>
                </c:pt>
                <c:pt idx="546">
                  <c:v>315180.0</c:v>
                </c:pt>
                <c:pt idx="547">
                  <c:v>311430.0</c:v>
                </c:pt>
                <c:pt idx="548">
                  <c:v>306120.0</c:v>
                </c:pt>
                <c:pt idx="549">
                  <c:v>296550.0</c:v>
                </c:pt>
                <c:pt idx="550">
                  <c:v>286830.0</c:v>
                </c:pt>
                <c:pt idx="551">
                  <c:v>277110.0</c:v>
                </c:pt>
                <c:pt idx="552">
                  <c:v>267300.0</c:v>
                </c:pt>
                <c:pt idx="553">
                  <c:v>257580.0</c:v>
                </c:pt>
                <c:pt idx="554">
                  <c:v>247920.0</c:v>
                </c:pt>
                <c:pt idx="555">
                  <c:v>239670.0</c:v>
                </c:pt>
                <c:pt idx="556">
                  <c:v>232020.0</c:v>
                </c:pt>
                <c:pt idx="557">
                  <c:v>224460.0</c:v>
                </c:pt>
                <c:pt idx="558">
                  <c:v>216810.0</c:v>
                </c:pt>
                <c:pt idx="559">
                  <c:v>209220.0</c:v>
                </c:pt>
                <c:pt idx="560">
                  <c:v>201720.0</c:v>
                </c:pt>
                <c:pt idx="561">
                  <c:v>196080.0</c:v>
                </c:pt>
                <c:pt idx="562">
                  <c:v>191040.0</c:v>
                </c:pt>
                <c:pt idx="563">
                  <c:v>186030.0</c:v>
                </c:pt>
                <c:pt idx="564">
                  <c:v>181020.0</c:v>
                </c:pt>
                <c:pt idx="565">
                  <c:v>175980.0</c:v>
                </c:pt>
                <c:pt idx="566">
                  <c:v>170940.0</c:v>
                </c:pt>
                <c:pt idx="567">
                  <c:v>165900.0</c:v>
                </c:pt>
                <c:pt idx="568">
                  <c:v>161220.0</c:v>
                </c:pt>
                <c:pt idx="569">
                  <c:v>157410.0</c:v>
                </c:pt>
                <c:pt idx="570">
                  <c:v>153720.0</c:v>
                </c:pt>
                <c:pt idx="571">
                  <c:v>150030.0</c:v>
                </c:pt>
                <c:pt idx="572">
                  <c:v>146250.0</c:v>
                </c:pt>
                <c:pt idx="573">
                  <c:v>142560.0</c:v>
                </c:pt>
                <c:pt idx="574">
                  <c:v>138870.0</c:v>
                </c:pt>
                <c:pt idx="575">
                  <c:v>135090.0</c:v>
                </c:pt>
                <c:pt idx="576">
                  <c:v>131400.0</c:v>
                </c:pt>
                <c:pt idx="577">
                  <c:v>127680.0</c:v>
                </c:pt>
                <c:pt idx="578">
                  <c:v>123930.0</c:v>
                </c:pt>
                <c:pt idx="579">
                  <c:v>120240.0</c:v>
                </c:pt>
                <c:pt idx="580">
                  <c:v>116520.0</c:v>
                </c:pt>
                <c:pt idx="581">
                  <c:v>113610.0</c:v>
                </c:pt>
                <c:pt idx="582">
                  <c:v>112140.0</c:v>
                </c:pt>
                <c:pt idx="583">
                  <c:v>110760.0</c:v>
                </c:pt>
                <c:pt idx="584">
                  <c:v>109380.0</c:v>
                </c:pt>
                <c:pt idx="585">
                  <c:v>107940.0</c:v>
                </c:pt>
                <c:pt idx="586">
                  <c:v>106500.0</c:v>
                </c:pt>
                <c:pt idx="587">
                  <c:v>105060.0</c:v>
                </c:pt>
                <c:pt idx="588">
                  <c:v>103620.0</c:v>
                </c:pt>
                <c:pt idx="589">
                  <c:v>102180.0</c:v>
                </c:pt>
                <c:pt idx="590">
                  <c:v>100770.0</c:v>
                </c:pt>
                <c:pt idx="591">
                  <c:v>99420.0</c:v>
                </c:pt>
                <c:pt idx="592">
                  <c:v>97980.0</c:v>
                </c:pt>
                <c:pt idx="593">
                  <c:v>96780.0</c:v>
                </c:pt>
                <c:pt idx="594">
                  <c:v>95790.0</c:v>
                </c:pt>
                <c:pt idx="595">
                  <c:v>94890.0</c:v>
                </c:pt>
                <c:pt idx="596">
                  <c:v>93930.0</c:v>
                </c:pt>
                <c:pt idx="597">
                  <c:v>93000.0</c:v>
                </c:pt>
                <c:pt idx="598">
                  <c:v>92100.0</c:v>
                </c:pt>
                <c:pt idx="599">
                  <c:v>91110.0</c:v>
                </c:pt>
                <c:pt idx="600">
                  <c:v>90210.0</c:v>
                </c:pt>
                <c:pt idx="601">
                  <c:v>89250.0</c:v>
                </c:pt>
                <c:pt idx="602">
                  <c:v>88320.0</c:v>
                </c:pt>
                <c:pt idx="603">
                  <c:v>87390.0</c:v>
                </c:pt>
                <c:pt idx="604">
                  <c:v>86430.0</c:v>
                </c:pt>
                <c:pt idx="605">
                  <c:v>85500.0</c:v>
                </c:pt>
                <c:pt idx="606">
                  <c:v>84570.0</c:v>
                </c:pt>
                <c:pt idx="607">
                  <c:v>83640.0</c:v>
                </c:pt>
                <c:pt idx="608">
                  <c:v>82710.0</c:v>
                </c:pt>
                <c:pt idx="609">
                  <c:v>81750.0</c:v>
                </c:pt>
                <c:pt idx="610">
                  <c:v>80820.0</c:v>
                </c:pt>
                <c:pt idx="611">
                  <c:v>79890.0</c:v>
                </c:pt>
                <c:pt idx="612">
                  <c:v>78930.0</c:v>
                </c:pt>
                <c:pt idx="613">
                  <c:v>78000.0</c:v>
                </c:pt>
                <c:pt idx="614">
                  <c:v>77070.0</c:v>
                </c:pt>
                <c:pt idx="615">
                  <c:v>76110.0</c:v>
                </c:pt>
                <c:pt idx="616">
                  <c:v>75210.0</c:v>
                </c:pt>
                <c:pt idx="617">
                  <c:v>74250.0</c:v>
                </c:pt>
                <c:pt idx="618">
                  <c:v>73320.0</c:v>
                </c:pt>
                <c:pt idx="619">
                  <c:v>72390.0</c:v>
                </c:pt>
                <c:pt idx="620">
                  <c:v>71430.0</c:v>
                </c:pt>
                <c:pt idx="621">
                  <c:v>70530.0</c:v>
                </c:pt>
                <c:pt idx="622">
                  <c:v>69540.0</c:v>
                </c:pt>
                <c:pt idx="623">
                  <c:v>68640.0</c:v>
                </c:pt>
                <c:pt idx="624">
                  <c:v>67680.0</c:v>
                </c:pt>
                <c:pt idx="625">
                  <c:v>66750.0</c:v>
                </c:pt>
                <c:pt idx="626">
                  <c:v>65850.0</c:v>
                </c:pt>
                <c:pt idx="627">
                  <c:v>64860.0</c:v>
                </c:pt>
                <c:pt idx="628">
                  <c:v>63960.0</c:v>
                </c:pt>
                <c:pt idx="629">
                  <c:v>63000.0</c:v>
                </c:pt>
                <c:pt idx="630">
                  <c:v>62190.0</c:v>
                </c:pt>
                <c:pt idx="631">
                  <c:v>61710.0</c:v>
                </c:pt>
                <c:pt idx="632">
                  <c:v>61230.0</c:v>
                </c:pt>
                <c:pt idx="633">
                  <c:v>60720.0</c:v>
                </c:pt>
                <c:pt idx="634">
                  <c:v>60270.0</c:v>
                </c:pt>
                <c:pt idx="635">
                  <c:v>59790.0</c:v>
                </c:pt>
                <c:pt idx="636">
                  <c:v>59280.0</c:v>
                </c:pt>
                <c:pt idx="637">
                  <c:v>58830.0</c:v>
                </c:pt>
                <c:pt idx="638">
                  <c:v>58350.0</c:v>
                </c:pt>
                <c:pt idx="639">
                  <c:v>57840.0</c:v>
                </c:pt>
                <c:pt idx="640">
                  <c:v>57390.0</c:v>
                </c:pt>
                <c:pt idx="641">
                  <c:v>56910.0</c:v>
                </c:pt>
                <c:pt idx="642">
                  <c:v>56400.0</c:v>
                </c:pt>
                <c:pt idx="643">
                  <c:v>55950.0</c:v>
                </c:pt>
                <c:pt idx="644">
                  <c:v>55470.0</c:v>
                </c:pt>
                <c:pt idx="645">
                  <c:v>54960.0</c:v>
                </c:pt>
                <c:pt idx="646">
                  <c:v>54510.0</c:v>
                </c:pt>
                <c:pt idx="647">
                  <c:v>54030.0</c:v>
                </c:pt>
                <c:pt idx="648">
                  <c:v>53520.0</c:v>
                </c:pt>
                <c:pt idx="649">
                  <c:v>53070.0</c:v>
                </c:pt>
                <c:pt idx="650">
                  <c:v>52590.0</c:v>
                </c:pt>
                <c:pt idx="651">
                  <c:v>52080.0</c:v>
                </c:pt>
                <c:pt idx="652">
                  <c:v>51630.0</c:v>
                </c:pt>
                <c:pt idx="653">
                  <c:v>51150.0</c:v>
                </c:pt>
                <c:pt idx="654">
                  <c:v>50640.0</c:v>
                </c:pt>
                <c:pt idx="655">
                  <c:v>50190.0</c:v>
                </c:pt>
                <c:pt idx="656">
                  <c:v>49710.0</c:v>
                </c:pt>
                <c:pt idx="657">
                  <c:v>49200.0</c:v>
                </c:pt>
                <c:pt idx="658">
                  <c:v>48750.0</c:v>
                </c:pt>
                <c:pt idx="659">
                  <c:v>48270.0</c:v>
                </c:pt>
                <c:pt idx="660">
                  <c:v>47760.0</c:v>
                </c:pt>
                <c:pt idx="661">
                  <c:v>47310.0</c:v>
                </c:pt>
                <c:pt idx="662">
                  <c:v>46830.0</c:v>
                </c:pt>
                <c:pt idx="663">
                  <c:v>46320.0</c:v>
                </c:pt>
                <c:pt idx="664">
                  <c:v>45870.0</c:v>
                </c:pt>
                <c:pt idx="665">
                  <c:v>45390.0</c:v>
                </c:pt>
                <c:pt idx="666">
                  <c:v>44880.0</c:v>
                </c:pt>
                <c:pt idx="667">
                  <c:v>44430.0</c:v>
                </c:pt>
                <c:pt idx="668">
                  <c:v>43950.0</c:v>
                </c:pt>
                <c:pt idx="669">
                  <c:v>43440.0</c:v>
                </c:pt>
                <c:pt idx="670">
                  <c:v>42990.0</c:v>
                </c:pt>
                <c:pt idx="671">
                  <c:v>42510.0</c:v>
                </c:pt>
                <c:pt idx="672">
                  <c:v>42000.0</c:v>
                </c:pt>
                <c:pt idx="673">
                  <c:v>41550.0</c:v>
                </c:pt>
                <c:pt idx="674">
                  <c:v>41100.0</c:v>
                </c:pt>
                <c:pt idx="675">
                  <c:v>40590.0</c:v>
                </c:pt>
                <c:pt idx="676">
                  <c:v>40140.0</c:v>
                </c:pt>
                <c:pt idx="677">
                  <c:v>39690.0</c:v>
                </c:pt>
                <c:pt idx="678">
                  <c:v>39150.0</c:v>
                </c:pt>
                <c:pt idx="679">
                  <c:v>38700.0</c:v>
                </c:pt>
                <c:pt idx="680">
                  <c:v>38250.0</c:v>
                </c:pt>
                <c:pt idx="681">
                  <c:v>37860.0</c:v>
                </c:pt>
                <c:pt idx="682">
                  <c:v>37560.0</c:v>
                </c:pt>
                <c:pt idx="683">
                  <c:v>37230.0</c:v>
                </c:pt>
                <c:pt idx="684">
                  <c:v>36930.0</c:v>
                </c:pt>
                <c:pt idx="685">
                  <c:v>36600.0</c:v>
                </c:pt>
                <c:pt idx="686">
                  <c:v>36300.0</c:v>
                </c:pt>
                <c:pt idx="687">
                  <c:v>35940.0</c:v>
                </c:pt>
                <c:pt idx="688">
                  <c:v>35649.0</c:v>
                </c:pt>
                <c:pt idx="689">
                  <c:v>35331.0</c:v>
                </c:pt>
                <c:pt idx="690">
                  <c:v>35013.0</c:v>
                </c:pt>
                <c:pt idx="691">
                  <c:v>34695.0</c:v>
                </c:pt>
                <c:pt idx="692">
                  <c:v>34380.0</c:v>
                </c:pt>
                <c:pt idx="693">
                  <c:v>34059.0</c:v>
                </c:pt>
                <c:pt idx="694">
                  <c:v>33741.0</c:v>
                </c:pt>
                <c:pt idx="695">
                  <c:v>33426.0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3259944"/>
        <c:axId val="2046106872"/>
      </c:scatterChart>
      <c:valAx>
        <c:axId val="-2043259944"/>
        <c:scaling>
          <c:orientation val="minMax"/>
          <c:max val="40864.0"/>
          <c:min val="40835.0"/>
        </c:scaling>
        <c:delete val="0"/>
        <c:axPos val="b"/>
        <c:numFmt formatCode="[$-40C]d\-m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6106872"/>
        <c:crosses val="autoZero"/>
        <c:crossBetween val="midCat"/>
        <c:majorUnit val="5.0"/>
      </c:valAx>
      <c:valAx>
        <c:axId val="2046106872"/>
        <c:scaling>
          <c:orientation val="minMax"/>
          <c:max val="1.8E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/>
                  <a:t>Débit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 smtClean="0"/>
                  <a:t>(m</a:t>
                </a:r>
                <a:r>
                  <a:rPr lang="fr-FR" sz="1600" baseline="30000" dirty="0" smtClean="0"/>
                  <a:t>3</a:t>
                </a:r>
                <a:r>
                  <a:rPr lang="fr-FR" sz="1600" dirty="0" smtClean="0"/>
                  <a:t>/H)</a:t>
                </a:r>
                <a:endParaRPr lang="fr-FR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  <a:tailEnd type="triangle" w="lg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43259944"/>
        <c:crosses val="autoZero"/>
        <c:crossBetween val="midCat"/>
      </c:valAx>
      <c:valAx>
        <c:axId val="2123746968"/>
        <c:scaling>
          <c:orientation val="maxMin"/>
          <c:max val="350.0"/>
          <c:min val="0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/>
                  <a:t>Pluviométrie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/>
                  <a:t>(mm)</a:t>
                </a:r>
              </a:p>
            </c:rich>
          </c:tx>
          <c:layout>
            <c:manualLayout>
              <c:xMode val="edge"/>
              <c:yMode val="edge"/>
              <c:x val="0.958408731466848"/>
              <c:y val="0.3964883992792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  <a:tailEnd type="triangle" w="lg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43163880"/>
        <c:crosses val="max"/>
        <c:crossBetween val="between"/>
      </c:valAx>
      <c:dateAx>
        <c:axId val="-2043163880"/>
        <c:scaling>
          <c:orientation val="minMax"/>
        </c:scaling>
        <c:delete val="1"/>
        <c:axPos val="t"/>
        <c:numFmt formatCode="[$-40C]d\-mmm;@" sourceLinked="1"/>
        <c:majorTickMark val="out"/>
        <c:minorTickMark val="none"/>
        <c:tickLblPos val="nextTo"/>
        <c:crossAx val="2123746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14592274678112"/>
          <c:y val="0.916478886600795"/>
          <c:w val="0.976795422031474"/>
          <c:h val="0.0720879928336609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7E29-6CF4-4383-A02C-4197E169388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74723-00E4-49AC-B3D3-B146BD191F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6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6D38-754E-4DC9-9887-20E84745092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A8ED9-988C-4566-8F8D-2807A8F884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3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8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0766" indent="-281064" defTabSz="9118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4255" indent="-224851" defTabSz="9118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3957" indent="-224851" defTabSz="9118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3659" indent="-224851" defTabSz="9118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3361" indent="-224851" defTabSz="911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3062" indent="-224851" defTabSz="911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72764" indent="-224851" defTabSz="911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2466" indent="-224851" defTabSz="9118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FA6583-299D-44C5-9813-1B8986FF4A47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Basic about cholera disease in general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These figures show the percentage of presence of vibrio parahaemolyticus and enteropathogenic vibrio parahaemolyticus in mussels, water and sediment during the summer period.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In mussels, fourty six percent of samples were positive for V. parahaemolyticus, and twenty two percent of samples were positive for enteropathogenic V. parahaemolyticus.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The higher percentage are during summer. </a:t>
            </a:r>
          </a:p>
        </p:txBody>
      </p:sp>
      <p:sp>
        <p:nvSpPr>
          <p:cNvPr id="849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AF9689C-B652-1949-9013-EE4ED0DABF9D}" type="slidenum">
              <a:rPr lang="fr-FR" sz="1200"/>
              <a:pPr/>
              <a:t>17</a:t>
            </a:fld>
            <a:endParaRPr lang="fr-F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These figures show the percentage of presence of vibrio parahaemolyticus and enteropathogenic vibrio parahaemolyticus in mussels, water and sediment during the summer period.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In mussels, fourty six percent of samples were positive for V. parahaemolyticus, and twenty two percent of samples were positive for enteropathogenic V. parahaemolyticus.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The higher percentage are during summer. </a:t>
            </a:r>
          </a:p>
        </p:txBody>
      </p:sp>
      <p:sp>
        <p:nvSpPr>
          <p:cNvPr id="870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D34DC06-80E0-C643-8E71-1C14363E1042}" type="slidenum">
              <a:rPr lang="fr-FR" sz="1200"/>
              <a:pPr/>
              <a:t>18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2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612" indent="-281005" defTabSz="9132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4018" indent="-224804" defTabSz="9132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3624" indent="-224804" defTabSz="9132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3232" indent="-224804" defTabSz="9132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2839" indent="-224804" defTabSz="91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2445" indent="-224804" defTabSz="91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2052" indent="-224804" defTabSz="91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1660" indent="-224804" defTabSz="91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631E8C5-8394-4507-A156-5E7B505E2472}" type="slidenum">
              <a:rPr lang="en-US" smtClean="0"/>
              <a:pPr eaLnBrk="1" hangingPunct="1">
                <a:defRPr/>
              </a:pPr>
              <a:t>6</a:t>
            </a:fld>
            <a:endParaRPr lang="en-US" smtClean="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84122" y="8684298"/>
            <a:ext cx="2972320" cy="4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D01C7A1-BD8B-4B5A-AAC5-62D5972CCF6D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713"/>
            <a:ext cx="5028161" cy="411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3182BB31-6F10-284D-89D0-AC0A6BC8A855}" type="slidenum">
              <a:rPr lang="fr-FR" sz="1200">
                <a:cs typeface="Arial" charset="0"/>
              </a:rPr>
              <a:pPr/>
              <a:t>8</a:t>
            </a:fld>
            <a:endParaRPr lang="fr-F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C53D60B6-4DF2-D248-9333-80631F1122B0}" type="slidenum">
              <a:rPr lang="fr-FR" sz="1200">
                <a:cs typeface="Arial" charset="0"/>
              </a:rPr>
              <a:pPr/>
              <a:t>9</a:t>
            </a:fld>
            <a:endParaRPr lang="fr-F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86EF7E6-142E-9946-BEAF-B5C2FCCA6F54}" type="slidenum">
              <a:rPr lang="fr-FR" sz="1200">
                <a:cs typeface="Arial" charset="0"/>
              </a:rPr>
              <a:pPr/>
              <a:t>10</a:t>
            </a:fld>
            <a:endParaRPr lang="fr-F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MS PGothic" charset="0"/>
              </a:rPr>
              <a:t>The lagoons are ecosystems where hydrology is very complex.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MS PGothic" charset="0"/>
              </a:rPr>
              <a:t>The Canal from Rhône to Sète city is passing therethrough.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MS PGothic" charset="0"/>
              </a:rPr>
              <a:t>There are coastal rivers. Watersheds contribute to freshwater inputs. There are outlets that allow interaction with the sea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MS PGothic" charset="0"/>
              </a:rPr>
              <a:t>The Mediterranean climate is characterized by little rain in summer, and brutal and heavy rain at the end of summer and fall.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MS PGothic" charset="0"/>
              </a:rPr>
              <a:t>Taking into account the hydrological situation, we sampled three stations where lagoon water may be considered less influenced by seawater (Green stations), than 3 other stations (blue stations) where lagoon water is mixed with seawater.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MS PGothic" charset="0"/>
              </a:rPr>
              <a:t> </a:t>
            </a: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F49EC75-FFEF-FC46-8463-6058A321ECB8}" type="slidenum">
              <a:rPr lang="fr-FR" sz="1200"/>
              <a:pPr/>
              <a:t>11</a:t>
            </a:fld>
            <a:endParaRPr 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4B15F6B-3140-DB47-9873-4BAF046306D1}" type="slidenum">
              <a:rPr lang="fr-FR" sz="1200"/>
              <a:pPr/>
              <a:t>12</a:t>
            </a:fld>
            <a:endParaRPr lang="fr-F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C8FF97D0-5198-2B46-9153-1B006972D0B0}" type="slidenum">
              <a:rPr lang="fr-FR" sz="1200"/>
              <a:pPr/>
              <a:t>13</a:t>
            </a:fld>
            <a:endParaRPr lang="fr-F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1AEC388-A0E1-AE4A-A567-951CB767495C}" type="slidenum">
              <a:rPr lang="fr-FR" sz="1200"/>
              <a:pPr/>
              <a:t>14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9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895600" y="85802"/>
            <a:ext cx="5648218" cy="666294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4149" y="2677088"/>
            <a:ext cx="5151120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6314" y="4675815"/>
            <a:ext cx="5286789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2960202" y="6341526"/>
            <a:ext cx="5519013" cy="92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ZoneTexte 73"/>
          <p:cNvSpPr txBox="1"/>
          <p:nvPr userDrawn="1"/>
        </p:nvSpPr>
        <p:spPr>
          <a:xfrm>
            <a:off x="4875255" y="1666819"/>
            <a:ext cx="33098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 smtClean="0"/>
              <a:t>Colloque Santé-Biodiversité </a:t>
            </a:r>
          </a:p>
          <a:p>
            <a:pPr algn="ctr"/>
            <a:r>
              <a:rPr lang="fr-FR" sz="1600" dirty="0" smtClean="0"/>
              <a:t>27&amp;28 octobre 2014 à </a:t>
            </a:r>
            <a:r>
              <a:rPr lang="fr-FR" sz="1600" dirty="0" err="1" smtClean="0"/>
              <a:t>VetAgro</a:t>
            </a:r>
            <a:r>
              <a:rPr lang="fr-FR" sz="1600" dirty="0" smtClean="0"/>
              <a:t> Sup</a:t>
            </a:r>
          </a:p>
        </p:txBody>
      </p:sp>
      <p:sp>
        <p:nvSpPr>
          <p:cNvPr id="92" name="Rectangle 91"/>
          <p:cNvSpPr/>
          <p:nvPr userDrawn="1"/>
        </p:nvSpPr>
        <p:spPr>
          <a:xfrm>
            <a:off x="6374" y="0"/>
            <a:ext cx="1571166" cy="689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377" y="134825"/>
            <a:ext cx="730103" cy="969360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99" y="1666819"/>
            <a:ext cx="1399249" cy="866925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720" y="3192463"/>
            <a:ext cx="1536123" cy="426072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110" y="1229870"/>
            <a:ext cx="711339" cy="318050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0174" y="6142681"/>
            <a:ext cx="595098" cy="303541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4114564"/>
            <a:ext cx="494418" cy="634832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1319" y="6434054"/>
            <a:ext cx="972737" cy="365180"/>
          </a:xfrm>
          <a:prstGeom prst="rect">
            <a:avLst/>
          </a:prstGeom>
        </p:spPr>
      </p:pic>
      <p:pic>
        <p:nvPicPr>
          <p:cNvPr id="80" name="Image 79" descr="visuel-principal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02" y="197698"/>
            <a:ext cx="3407298" cy="1537632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6374" y="2761576"/>
            <a:ext cx="1563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50000"/>
                  </a:schemeClr>
                </a:solidFill>
              </a:rPr>
              <a:t>Sur l’initiative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50000"/>
                  </a:schemeClr>
                </a:solidFill>
              </a:rPr>
              <a:t> et avec le soutien</a:t>
            </a:r>
            <a:endParaRPr lang="fr-FR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 userDrawn="1"/>
        </p:nvSpPr>
        <p:spPr>
          <a:xfrm>
            <a:off x="-11875" y="3853869"/>
            <a:ext cx="1518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50000"/>
                  </a:schemeClr>
                </a:solidFill>
              </a:rPr>
              <a:t>Et</a:t>
            </a:r>
            <a:r>
              <a:rPr lang="fr-FR" sz="1100" baseline="0" dirty="0" smtClean="0">
                <a:solidFill>
                  <a:schemeClr val="bg2">
                    <a:lumMod val="50000"/>
                  </a:schemeClr>
                </a:solidFill>
              </a:rPr>
              <a:t> des partenaires</a:t>
            </a:r>
            <a:endParaRPr lang="fr-FR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2" name="Picture 2"/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4" y="4884448"/>
            <a:ext cx="651510" cy="5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Image 82"/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7" y="5588624"/>
            <a:ext cx="654895" cy="40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50484" y="-29509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552807" y="100051"/>
            <a:ext cx="5603282" cy="666294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52807" y="100051"/>
            <a:ext cx="5600593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1" y="2708476"/>
            <a:ext cx="5151120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1" y="4421080"/>
            <a:ext cx="5147567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756379" y="6077496"/>
            <a:ext cx="5399710" cy="92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42203"/>
            <a:ext cx="6777317" cy="3508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86382" y="5851180"/>
            <a:ext cx="8204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Colloque Santé-Biodiversité 27&amp;28 octobre 2014 à VetAgro Sup </a:t>
            </a:r>
            <a:r>
              <a:rPr lang="fr-FR" sz="1100" dirty="0" err="1" smtClean="0"/>
              <a:t>Marcy</a:t>
            </a:r>
            <a:r>
              <a:rPr lang="fr-FR" sz="1100" dirty="0" smtClean="0"/>
              <a:t> l’Etoile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9307" y="6082593"/>
            <a:ext cx="1716346" cy="4346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4876" y="6063218"/>
            <a:ext cx="312221" cy="4008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6001" y="6148221"/>
            <a:ext cx="671122" cy="30334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280" y="6133917"/>
            <a:ext cx="884234" cy="33195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9771" y="346922"/>
            <a:ext cx="583660" cy="77492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69988" y="346920"/>
            <a:ext cx="1182808" cy="6807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3490" y="556918"/>
            <a:ext cx="577559" cy="258235"/>
          </a:xfrm>
          <a:prstGeom prst="rect">
            <a:avLst/>
          </a:prstGeom>
        </p:spPr>
      </p:pic>
      <p:pic>
        <p:nvPicPr>
          <p:cNvPr id="13" name="Picture 2"/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83" y="6043870"/>
            <a:ext cx="563750" cy="47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54" y="6078800"/>
            <a:ext cx="654895" cy="40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04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chart" Target="../charts/chart1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49.png"/><Relationship Id="rId6" Type="http://schemas.openxmlformats.org/officeDocument/2006/relationships/oleObject" Target="../embeddings/Feuille_Microsoft_Excel_97_-_20041.xls"/><Relationship Id="rId7" Type="http://schemas.openxmlformats.org/officeDocument/2006/relationships/image" Target="../media/image48.png"/><Relationship Id="rId1" Type="http://schemas.openxmlformats.org/officeDocument/2006/relationships/vmlDrawing" Target="../drawings/vmlDrawing1.vml"/><Relationship Id="rId2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jpeg"/><Relationship Id="rId10" Type="http://schemas.openxmlformats.org/officeDocument/2006/relationships/image" Target="../media/image22.jpeg"/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jpeg"/><Relationship Id="rId17" Type="http://schemas.openxmlformats.org/officeDocument/2006/relationships/image" Target="../media/image29.jpeg"/><Relationship Id="rId18" Type="http://schemas.openxmlformats.org/officeDocument/2006/relationships/image" Target="../media/image30.png"/><Relationship Id="rId19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wmf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w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</a:t>
            </a:r>
            <a:r>
              <a:rPr lang="fr-FR" dirty="0" err="1" smtClean="0"/>
              <a:t>vibrios</a:t>
            </a:r>
            <a:r>
              <a:rPr lang="fr-FR" dirty="0" smtClean="0"/>
              <a:t> pathogènes humains : </a:t>
            </a:r>
            <a:br>
              <a:rPr lang="fr-FR" dirty="0" smtClean="0"/>
            </a:br>
            <a:r>
              <a:rPr lang="fr-FR" dirty="0" smtClean="0"/>
              <a:t>Dynamique et climat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Patrick </a:t>
            </a:r>
            <a:r>
              <a:rPr lang="fr-FR" sz="2800" dirty="0" err="1" smtClean="0">
                <a:solidFill>
                  <a:schemeClr val="accent1"/>
                </a:solidFill>
              </a:rPr>
              <a:t>Monfort</a:t>
            </a:r>
            <a:endParaRPr lang="fr-FR" sz="2800" dirty="0" smtClean="0">
              <a:solidFill>
                <a:schemeClr val="accent1"/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Directeur de recherche CNRS</a:t>
            </a:r>
          </a:p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Ecologie des Systèmes marins côtiers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75255" y="1666819"/>
            <a:ext cx="33098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 smtClean="0"/>
              <a:t>Colloque Santé-Biodiversité </a:t>
            </a:r>
          </a:p>
          <a:p>
            <a:pPr algn="ctr"/>
            <a:r>
              <a:rPr lang="fr-FR" sz="1600" dirty="0" smtClean="0"/>
              <a:t>27&amp;28 octobre 2014 à </a:t>
            </a:r>
            <a:r>
              <a:rPr lang="fr-FR" sz="1600" dirty="0" err="1" smtClean="0"/>
              <a:t>VetAgro</a:t>
            </a:r>
            <a:r>
              <a:rPr lang="fr-FR" sz="1600" dirty="0" smtClean="0"/>
              <a:t> Sup</a:t>
            </a:r>
          </a:p>
        </p:txBody>
      </p:sp>
    </p:spTree>
    <p:extLst>
      <p:ext uri="{BB962C8B-B14F-4D97-AF65-F5344CB8AC3E}">
        <p14:creationId xmlns:p14="http://schemas.microsoft.com/office/powerpoint/2010/main" val="17192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696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7924800" y="59340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Martinez-Urtaza et al (2010)</a:t>
            </a:r>
            <a:endParaRPr lang="fr-FR"/>
          </a:p>
        </p:txBody>
      </p:sp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7480300" y="2568575"/>
            <a:ext cx="121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/>
              <a:t>Alaska</a:t>
            </a:r>
          </a:p>
          <a:p>
            <a:pPr algn="ctr"/>
            <a:r>
              <a:rPr lang="en-US" b="1" dirty="0"/>
              <a:t>2004</a:t>
            </a:r>
            <a:endParaRPr lang="fr-F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8312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Groupe 14"/>
          <p:cNvGrpSpPr>
            <a:grpSpLocks/>
          </p:cNvGrpSpPr>
          <p:nvPr/>
        </p:nvGrpSpPr>
        <p:grpSpPr bwMode="auto">
          <a:xfrm>
            <a:off x="0" y="1263651"/>
            <a:ext cx="9144000" cy="4606924"/>
            <a:chOff x="2063552" y="476674"/>
            <a:chExt cx="7488832" cy="3544095"/>
          </a:xfrm>
        </p:grpSpPr>
        <p:pic>
          <p:nvPicPr>
            <p:cNvPr id="2458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97"/>
            <a:stretch>
              <a:fillRect/>
            </a:stretch>
          </p:blipFill>
          <p:spPr bwMode="auto">
            <a:xfrm>
              <a:off x="2063552" y="476674"/>
              <a:ext cx="7488832" cy="316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 de texte 25"/>
            <p:cNvSpPr txBox="1"/>
            <p:nvPr/>
          </p:nvSpPr>
          <p:spPr>
            <a:xfrm>
              <a:off x="5471231" y="2368406"/>
              <a:ext cx="1440560" cy="5153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fr-FR" altLang="ja-JP" sz="1200" smtClean="0">
                  <a:solidFill>
                    <a:srgbClr val="F2F2F2"/>
                  </a:solidFill>
                  <a:cs typeface="Calibri" charset="0"/>
                </a:rPr>
                <a:t>Golfe d’</a:t>
              </a:r>
              <a:r>
                <a:rPr lang="fr-FR" altLang="ja-JP" sz="1200" smtClean="0">
                  <a:solidFill>
                    <a:srgbClr val="F2F2F2"/>
                  </a:solidFill>
                  <a:ea typeface="Calibri" charset="0"/>
                  <a:cs typeface="Times New Roman" charset="0"/>
                </a:rPr>
                <a:t>Aigues-Mortes</a:t>
              </a:r>
              <a:endParaRPr lang="fr-FR" sz="1200" smtClean="0">
                <a:solidFill>
                  <a:srgbClr val="000000"/>
                </a:solidFill>
                <a:ea typeface="Calibri" charset="0"/>
                <a:cs typeface="Times New Roman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8777498" y="2714021"/>
              <a:ext cx="591566" cy="1416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smtClean="0"/>
                <a:t>Grau du roi</a:t>
              </a:r>
              <a:endParaRPr lang="fr-FR" sz="1200" b="1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847162" y="2320776"/>
              <a:ext cx="377042" cy="1428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smtClean="0"/>
                <a:t>Carnon</a:t>
              </a:r>
              <a:endParaRPr lang="fr-FR" sz="1200" b="1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736838" y="2798289"/>
              <a:ext cx="846394" cy="14166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smtClean="0"/>
                <a:t>Palavas les Flots</a:t>
              </a:r>
              <a:endParaRPr lang="fr-FR" sz="1200" b="1"/>
            </a:p>
          </p:txBody>
        </p:sp>
        <p:sp>
          <p:nvSpPr>
            <p:cNvPr id="32" name="Zone de texte 28"/>
            <p:cNvSpPr txBox="1"/>
            <p:nvPr/>
          </p:nvSpPr>
          <p:spPr>
            <a:xfrm>
              <a:off x="2111658" y="2009355"/>
              <a:ext cx="586365" cy="228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defRPr/>
              </a:pPr>
              <a:r>
                <a:rPr lang="fr-FR" sz="1200" b="1" smtClean="0">
                  <a:ea typeface="Calibri"/>
                  <a:cs typeface="Times New Roman"/>
                </a:rPr>
                <a:t>Lez</a:t>
              </a:r>
              <a:endParaRPr lang="fr-FR" sz="1200" b="1">
                <a:ea typeface="Calibri"/>
                <a:cs typeface="Times New Roman"/>
              </a:endParaRPr>
            </a:p>
          </p:txBody>
        </p:sp>
        <p:cxnSp>
          <p:nvCxnSpPr>
            <p:cNvPr id="33" name="Connecteur droit avec flèche 32"/>
            <p:cNvCxnSpPr>
              <a:stCxn id="32" idx="2"/>
            </p:cNvCxnSpPr>
            <p:nvPr/>
          </p:nvCxnSpPr>
          <p:spPr>
            <a:xfrm>
              <a:off x="2405490" y="2237730"/>
              <a:ext cx="438148" cy="14166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Zone de texte 28"/>
            <p:cNvSpPr txBox="1"/>
            <p:nvPr/>
          </p:nvSpPr>
          <p:spPr>
            <a:xfrm>
              <a:off x="8976420" y="1568480"/>
              <a:ext cx="503155" cy="3382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defRPr/>
              </a:pPr>
              <a:r>
                <a:rPr lang="fr-FR" sz="1200" b="1" smtClean="0">
                  <a:ea typeface="Calibri"/>
                  <a:cs typeface="Times New Roman"/>
                </a:rPr>
                <a:t>Vistre</a:t>
              </a:r>
              <a:endParaRPr lang="fr-FR" sz="1200" b="1">
                <a:ea typeface="Calibri"/>
                <a:cs typeface="Times New Roman"/>
              </a:endParaRPr>
            </a:p>
          </p:txBody>
        </p:sp>
        <p:cxnSp>
          <p:nvCxnSpPr>
            <p:cNvPr id="35" name="Connecteur droit avec flèche 34"/>
            <p:cNvCxnSpPr>
              <a:stCxn id="34" idx="2"/>
            </p:cNvCxnSpPr>
            <p:nvPr/>
          </p:nvCxnSpPr>
          <p:spPr>
            <a:xfrm>
              <a:off x="9227348" y="1906769"/>
              <a:ext cx="167719" cy="323633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Zone de texte 28"/>
            <p:cNvSpPr txBox="1"/>
            <p:nvPr/>
          </p:nvSpPr>
          <p:spPr>
            <a:xfrm>
              <a:off x="8081921" y="840609"/>
              <a:ext cx="750183" cy="2320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defRPr/>
              </a:pPr>
              <a:r>
                <a:rPr lang="fr-FR" sz="1200" b="1" smtClean="0">
                  <a:ea typeface="Calibri"/>
                  <a:cs typeface="Times New Roman"/>
                </a:rPr>
                <a:t>Vidourle </a:t>
              </a:r>
              <a:endParaRPr lang="fr-FR" sz="1200" b="1">
                <a:ea typeface="Calibri"/>
                <a:cs typeface="Times New Roman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8832104" y="1072649"/>
              <a:ext cx="144316" cy="26867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6911791" y="1738235"/>
              <a:ext cx="738482" cy="1416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smtClean="0"/>
                <a:t>Grande Motte</a:t>
              </a:r>
              <a:endParaRPr lang="fr-FR" sz="1200" b="1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164963" y="703828"/>
              <a:ext cx="621469" cy="1428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smtClean="0"/>
                <a:t>Montpellier</a:t>
              </a:r>
              <a:endParaRPr lang="fr-FR" sz="1200" b="1"/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 flipV="1">
              <a:off x="7650273" y="2626091"/>
              <a:ext cx="1047917" cy="13946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 flipV="1">
              <a:off x="6380032" y="1760219"/>
              <a:ext cx="1924214" cy="22336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 flipV="1">
              <a:off x="7128915" y="2137588"/>
              <a:ext cx="1544572" cy="18831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 flipV="1">
              <a:off x="5755962" y="2064311"/>
              <a:ext cx="2033426" cy="19295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flipH="1" flipV="1">
              <a:off x="4723648" y="2451452"/>
              <a:ext cx="605867" cy="15424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 flipV="1">
              <a:off x="3673131" y="2965602"/>
              <a:ext cx="1250739" cy="10282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9" name="ZoneTexte 2"/>
          <p:cNvSpPr txBox="1">
            <a:spLocks noChangeArrowheads="1"/>
          </p:cNvSpPr>
          <p:nvPr/>
        </p:nvSpPr>
        <p:spPr bwMode="auto">
          <a:xfrm>
            <a:off x="2753004" y="506413"/>
            <a:ext cx="3990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fr-FR" sz="2800" b="1" smtClean="0"/>
              <a:t>Lagunes languedociennes</a:t>
            </a:r>
            <a:endParaRPr lang="fr-FR" sz="2800" b="1"/>
          </a:p>
        </p:txBody>
      </p:sp>
      <p:sp>
        <p:nvSpPr>
          <p:cNvPr id="39" name="ZoneTexte 2"/>
          <p:cNvSpPr txBox="1">
            <a:spLocks noChangeArrowheads="1"/>
          </p:cNvSpPr>
          <p:nvPr/>
        </p:nvSpPr>
        <p:spPr bwMode="auto">
          <a:xfrm>
            <a:off x="4151313" y="5901016"/>
            <a:ext cx="1664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fr-FR" sz="2000" b="1" smtClean="0"/>
              <a:t>Sites étudiées</a:t>
            </a:r>
            <a:endParaRPr lang="fr-FR" sz="2000" b="1"/>
          </a:p>
        </p:txBody>
      </p:sp>
    </p:spTree>
    <p:extLst>
      <p:ext uri="{BB962C8B-B14F-4D97-AF65-F5344CB8AC3E}">
        <p14:creationId xmlns:p14="http://schemas.microsoft.com/office/powerpoint/2010/main" val="12140718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3"/>
          <p:cNvSpPr txBox="1">
            <a:spLocks noChangeArrowheads="1"/>
          </p:cNvSpPr>
          <p:nvPr/>
        </p:nvSpPr>
        <p:spPr bwMode="auto">
          <a:xfrm>
            <a:off x="1935163" y="719138"/>
            <a:ext cx="534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2000" dirty="0" err="1"/>
              <a:t>Hyétogrammes</a:t>
            </a:r>
            <a:r>
              <a:rPr lang="fr-FR" sz="2000" dirty="0"/>
              <a:t> des pluies sur les bassins versants</a:t>
            </a:r>
          </a:p>
          <a:p>
            <a:pPr algn="ctr" eaLnBrk="1" hangingPunct="1"/>
            <a:r>
              <a:rPr lang="fr-FR" sz="2000" dirty="0"/>
              <a:t> </a:t>
            </a:r>
            <a:r>
              <a:rPr lang="fr-FR" sz="2000" dirty="0" err="1"/>
              <a:t>Hydrogrammes</a:t>
            </a:r>
            <a:r>
              <a:rPr lang="fr-FR" sz="2000" dirty="0"/>
              <a:t> des principales rivières 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114300" y="6235700"/>
            <a:ext cx="306388" cy="203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800"/>
          </a:p>
        </p:txBody>
      </p:sp>
      <p:sp>
        <p:nvSpPr>
          <p:cNvPr id="37892" name="ZoneTexte 4"/>
          <p:cNvSpPr txBox="1">
            <a:spLocks noChangeArrowheads="1"/>
          </p:cNvSpPr>
          <p:nvPr/>
        </p:nvSpPr>
        <p:spPr bwMode="auto">
          <a:xfrm>
            <a:off x="420688" y="6137275"/>
            <a:ext cx="872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000"/>
              <a:t>Forte augmentation du débit des rivières suite aux fortes précipitations</a:t>
            </a:r>
          </a:p>
        </p:txBody>
      </p:sp>
      <p:graphicFrame>
        <p:nvGraphicFramePr>
          <p:cNvPr id="28" name="Graphique 27"/>
          <p:cNvGraphicFramePr>
            <a:graphicFrameLocks noGrp="1"/>
          </p:cNvGraphicFramePr>
          <p:nvPr/>
        </p:nvGraphicFramePr>
        <p:xfrm>
          <a:off x="127000" y="1773679"/>
          <a:ext cx="8877300" cy="414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9" name="Connecteur droit avec flèche 28"/>
          <p:cNvCxnSpPr>
            <a:stCxn id="37898" idx="2"/>
          </p:cNvCxnSpPr>
          <p:nvPr/>
        </p:nvCxnSpPr>
        <p:spPr>
          <a:xfrm>
            <a:off x="4454525" y="2036763"/>
            <a:ext cx="1671638" cy="146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37898" idx="2"/>
          </p:cNvCxnSpPr>
          <p:nvPr/>
        </p:nvCxnSpPr>
        <p:spPr>
          <a:xfrm>
            <a:off x="4454525" y="2036763"/>
            <a:ext cx="131763" cy="146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37898" idx="2"/>
          </p:cNvCxnSpPr>
          <p:nvPr/>
        </p:nvCxnSpPr>
        <p:spPr>
          <a:xfrm flipH="1">
            <a:off x="3295650" y="2036763"/>
            <a:ext cx="1158875" cy="146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37898" idx="2"/>
          </p:cNvCxnSpPr>
          <p:nvPr/>
        </p:nvCxnSpPr>
        <p:spPr>
          <a:xfrm flipH="1">
            <a:off x="2649538" y="2036763"/>
            <a:ext cx="1804987" cy="136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ZoneTexte 48"/>
          <p:cNvSpPr txBox="1">
            <a:spLocks noChangeArrowheads="1"/>
          </p:cNvSpPr>
          <p:nvPr/>
        </p:nvSpPr>
        <p:spPr bwMode="auto">
          <a:xfrm>
            <a:off x="3324225" y="1666875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fr-FR" sz="1800">
                <a:solidFill>
                  <a:srgbClr val="FF0000"/>
                </a:solidFill>
              </a:rPr>
              <a:t>Date de prélèvements</a:t>
            </a:r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144463" y="325437"/>
            <a:ext cx="899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ja-JP" sz="2400" b="1" dirty="0">
                <a:cs typeface="Arial" charset="0"/>
              </a:rPr>
              <a:t>Pluies et crues de l’automne 2011</a:t>
            </a:r>
            <a:endParaRPr lang="fr-FR" sz="2400" b="1" dirty="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6413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525" y="1077913"/>
            <a:ext cx="7796213" cy="2611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9939" name="Imag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10658" r="27480" b="9125"/>
          <a:stretch>
            <a:fillRect/>
          </a:stretch>
        </p:blipFill>
        <p:spPr bwMode="auto">
          <a:xfrm>
            <a:off x="1146175" y="1176338"/>
            <a:ext cx="7315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ZoneTexte 2"/>
          <p:cNvSpPr txBox="1">
            <a:spLocks noChangeArrowheads="1"/>
          </p:cNvSpPr>
          <p:nvPr/>
        </p:nvSpPr>
        <p:spPr bwMode="auto">
          <a:xfrm>
            <a:off x="0" y="5157788"/>
            <a:ext cx="9058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/>
              <a:t>Forte diminution de la salinité provoquée</a:t>
            </a:r>
          </a:p>
          <a:p>
            <a:pPr algn="ctr" eaLnBrk="1" hangingPunct="1"/>
            <a:r>
              <a:rPr lang="fr-FR"/>
              <a:t>par les apports d’eau douce des crues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584200" y="5505450"/>
            <a:ext cx="619125" cy="2603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942" name="ZoneTexte 2"/>
          <p:cNvSpPr txBox="1">
            <a:spLocks noChangeArrowheads="1"/>
          </p:cNvSpPr>
          <p:nvPr/>
        </p:nvSpPr>
        <p:spPr bwMode="auto">
          <a:xfrm>
            <a:off x="561975" y="0"/>
            <a:ext cx="8132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FR" b="1"/>
              <a:t>Variation de la salinité dans les lagunes</a:t>
            </a:r>
          </a:p>
          <a:p>
            <a:pPr algn="ctr"/>
            <a:r>
              <a:rPr lang="fr-FR" b="1"/>
              <a:t>lors des crues de 2011</a:t>
            </a:r>
          </a:p>
        </p:txBody>
      </p:sp>
      <p:graphicFrame>
        <p:nvGraphicFramePr>
          <p:cNvPr id="39943" name="Graphique 34"/>
          <p:cNvGraphicFramePr>
            <a:graphicFrameLocks noGrp="1"/>
          </p:cNvGraphicFramePr>
          <p:nvPr/>
        </p:nvGraphicFramePr>
        <p:xfrm>
          <a:off x="-47625" y="692150"/>
          <a:ext cx="895508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Graphique" r:id="rId6" imgW="8961897" imgH="4090771" progId="Excel.Chart.8">
                  <p:embed/>
                </p:oleObj>
              </mc:Choice>
              <mc:Fallback>
                <p:oleObj name="Graphique" r:id="rId6" imgW="8961897" imgH="409077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692150"/>
                        <a:ext cx="895508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734771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4732338" y="5441950"/>
            <a:ext cx="523875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4035" name="Imag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95263"/>
            <a:ext cx="446563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087563"/>
            <a:ext cx="40544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300538"/>
            <a:ext cx="4327525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333626"/>
            <a:ext cx="43862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9" name="Tableau 1"/>
          <p:cNvGrpSpPr>
            <a:grpSpLocks noGrp="1" noRot="1"/>
          </p:cNvGrpSpPr>
          <p:nvPr/>
        </p:nvGrpSpPr>
        <p:grpSpPr bwMode="auto">
          <a:xfrm>
            <a:off x="5661025" y="5138738"/>
            <a:ext cx="3068638" cy="996950"/>
            <a:chOff x="3598" y="2939"/>
            <a:chExt cx="1933" cy="628"/>
          </a:xfrm>
        </p:grpSpPr>
        <p:sp>
          <p:nvSpPr>
            <p:cNvPr id="44055" name="Rectangle 9"/>
            <p:cNvSpPr>
              <a:spLocks noChangeArrowheads="1"/>
            </p:cNvSpPr>
            <p:nvPr/>
          </p:nvSpPr>
          <p:spPr bwMode="auto">
            <a:xfrm>
              <a:off x="3598" y="2939"/>
              <a:ext cx="82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23" tIns="9524" rIns="9523" bIns="0" anchor="ctr"/>
            <a:lstStyle/>
            <a:p>
              <a:pPr algn="ctr" eaLnBrk="1" fontAlgn="b" hangingPunct="1"/>
              <a:r>
                <a:rPr lang="fr-FR" b="1"/>
                <a:t>Salinité</a:t>
              </a:r>
              <a:endParaRPr lang="fr-FR" b="1">
                <a:solidFill>
                  <a:srgbClr val="000000"/>
                </a:solidFill>
              </a:endParaRPr>
            </a:p>
          </p:txBody>
        </p:sp>
        <p:sp>
          <p:nvSpPr>
            <p:cNvPr id="44056" name="Rectangle 10"/>
            <p:cNvSpPr>
              <a:spLocks noChangeArrowheads="1"/>
            </p:cNvSpPr>
            <p:nvPr/>
          </p:nvSpPr>
          <p:spPr bwMode="auto">
            <a:xfrm>
              <a:off x="4427" y="2939"/>
              <a:ext cx="110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23" tIns="9524" rIns="9523" bIns="0" anchor="ctr"/>
            <a:lstStyle/>
            <a:p>
              <a:pPr algn="ctr" eaLnBrk="1" fontAlgn="b" hangingPunct="1"/>
              <a:r>
                <a:rPr lang="fr-FR" b="1"/>
                <a:t>Abondance en </a:t>
              </a:r>
              <a:r>
                <a:rPr lang="fr-FR" b="1" i="1"/>
                <a:t>Vibrio</a:t>
              </a:r>
              <a:endParaRPr lang="fr-FR" b="1" i="1">
                <a:solidFill>
                  <a:srgbClr val="000000"/>
                </a:solidFill>
              </a:endParaRPr>
            </a:p>
          </p:txBody>
        </p:sp>
        <p:sp>
          <p:nvSpPr>
            <p:cNvPr id="44057" name="Rectangle 11"/>
            <p:cNvSpPr>
              <a:spLocks noChangeArrowheads="1"/>
            </p:cNvSpPr>
            <p:nvPr/>
          </p:nvSpPr>
          <p:spPr bwMode="auto">
            <a:xfrm>
              <a:off x="3598" y="3290"/>
              <a:ext cx="82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23" tIns="9524" rIns="9523" bIns="0" anchor="b"/>
            <a:lstStyle/>
            <a:p>
              <a:pPr algn="r" eaLnBrk="1" fontAlgn="b" hangingPunct="1"/>
              <a:endParaRPr lang="fr-FR" b="1">
                <a:solidFill>
                  <a:srgbClr val="000000"/>
                </a:solidFill>
              </a:endParaRPr>
            </a:p>
          </p:txBody>
        </p:sp>
        <p:sp>
          <p:nvSpPr>
            <p:cNvPr id="44058" name="Rectangle 12"/>
            <p:cNvSpPr>
              <a:spLocks noChangeArrowheads="1"/>
            </p:cNvSpPr>
            <p:nvPr/>
          </p:nvSpPr>
          <p:spPr bwMode="auto">
            <a:xfrm>
              <a:off x="4427" y="3290"/>
              <a:ext cx="110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23" tIns="9524" rIns="9523" bIns="0" anchor="b"/>
            <a:lstStyle/>
            <a:p>
              <a:pPr algn="r" eaLnBrk="1" fontAlgn="b" hangingPunct="1"/>
              <a:endParaRPr lang="fr-FR" b="1">
                <a:solidFill>
                  <a:srgbClr val="000000"/>
                </a:solidFill>
              </a:endParaRPr>
            </a:p>
          </p:txBody>
        </p:sp>
        <p:sp>
          <p:nvSpPr>
            <p:cNvPr id="44059" name="Line 13"/>
            <p:cNvSpPr>
              <a:spLocks noChangeShapeType="1"/>
            </p:cNvSpPr>
            <p:nvPr/>
          </p:nvSpPr>
          <p:spPr bwMode="auto">
            <a:xfrm>
              <a:off x="4427" y="2939"/>
              <a:ext cx="0" cy="6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060" name="Line 14"/>
            <p:cNvSpPr>
              <a:spLocks noChangeShapeType="1"/>
            </p:cNvSpPr>
            <p:nvPr/>
          </p:nvSpPr>
          <p:spPr bwMode="auto">
            <a:xfrm>
              <a:off x="3598" y="3290"/>
              <a:ext cx="19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061" name="Line 15"/>
            <p:cNvSpPr>
              <a:spLocks noChangeShapeType="1"/>
            </p:cNvSpPr>
            <p:nvPr/>
          </p:nvSpPr>
          <p:spPr bwMode="auto">
            <a:xfrm>
              <a:off x="3598" y="2939"/>
              <a:ext cx="0" cy="6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062" name="Line 16"/>
            <p:cNvSpPr>
              <a:spLocks noChangeShapeType="1"/>
            </p:cNvSpPr>
            <p:nvPr/>
          </p:nvSpPr>
          <p:spPr bwMode="auto">
            <a:xfrm>
              <a:off x="5531" y="2939"/>
              <a:ext cx="0" cy="6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063" name="Line 17"/>
            <p:cNvSpPr>
              <a:spLocks noChangeShapeType="1"/>
            </p:cNvSpPr>
            <p:nvPr/>
          </p:nvSpPr>
          <p:spPr bwMode="auto">
            <a:xfrm>
              <a:off x="3598" y="2939"/>
              <a:ext cx="19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064" name="Line 18"/>
            <p:cNvSpPr>
              <a:spLocks noChangeShapeType="1"/>
            </p:cNvSpPr>
            <p:nvPr/>
          </p:nvSpPr>
          <p:spPr bwMode="auto">
            <a:xfrm>
              <a:off x="3598" y="3567"/>
              <a:ext cx="19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Flèche droite 19"/>
          <p:cNvSpPr/>
          <p:nvPr/>
        </p:nvSpPr>
        <p:spPr>
          <a:xfrm rot="3307885">
            <a:off x="6138863" y="5799138"/>
            <a:ext cx="360362" cy="2524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2000"/>
          </a:p>
        </p:txBody>
      </p:sp>
      <p:sp>
        <p:nvSpPr>
          <p:cNvPr id="21" name="Flèche droite 20"/>
          <p:cNvSpPr/>
          <p:nvPr/>
        </p:nvSpPr>
        <p:spPr>
          <a:xfrm rot="18962057">
            <a:off x="7531100" y="5802313"/>
            <a:ext cx="360363" cy="2524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2000"/>
          </a:p>
        </p:txBody>
      </p:sp>
      <p:pic>
        <p:nvPicPr>
          <p:cNvPr id="4404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95263"/>
            <a:ext cx="42132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3" name="Groupe 36"/>
          <p:cNvGrpSpPr>
            <a:grpSpLocks/>
          </p:cNvGrpSpPr>
          <p:nvPr/>
        </p:nvGrpSpPr>
        <p:grpSpPr bwMode="auto">
          <a:xfrm>
            <a:off x="3602038" y="6511925"/>
            <a:ext cx="2224087" cy="338138"/>
            <a:chOff x="3714132" y="35502896"/>
            <a:chExt cx="2405609" cy="291175"/>
          </a:xfrm>
        </p:grpSpPr>
        <p:sp>
          <p:nvSpPr>
            <p:cNvPr id="44053" name="ZoneTexte 7"/>
            <p:cNvSpPr txBox="1">
              <a:spLocks noChangeArrowheads="1"/>
            </p:cNvSpPr>
            <p:nvPr/>
          </p:nvSpPr>
          <p:spPr bwMode="auto">
            <a:xfrm>
              <a:off x="3972855" y="35502896"/>
              <a:ext cx="2146886" cy="29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1600" b="1" i="1">
                  <a:cs typeface="Arial" charset="0"/>
                </a:rPr>
                <a:t>V. parahaemolyticus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14132" y="35575348"/>
              <a:ext cx="269579" cy="179079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i="1"/>
            </a:p>
          </p:txBody>
        </p:sp>
      </p:grpSp>
      <p:grpSp>
        <p:nvGrpSpPr>
          <p:cNvPr id="44044" name="Groupe 36"/>
          <p:cNvGrpSpPr>
            <a:grpSpLocks/>
          </p:cNvGrpSpPr>
          <p:nvPr/>
        </p:nvGrpSpPr>
        <p:grpSpPr bwMode="auto">
          <a:xfrm>
            <a:off x="1838325" y="6519863"/>
            <a:ext cx="1504950" cy="338137"/>
            <a:chOff x="3714132" y="35502896"/>
            <a:chExt cx="1627664" cy="291175"/>
          </a:xfrm>
        </p:grpSpPr>
        <p:sp>
          <p:nvSpPr>
            <p:cNvPr id="44051" name="ZoneTexte 17"/>
            <p:cNvSpPr txBox="1">
              <a:spLocks noChangeArrowheads="1"/>
            </p:cNvSpPr>
            <p:nvPr/>
          </p:nvSpPr>
          <p:spPr bwMode="auto">
            <a:xfrm>
              <a:off x="3982612" y="35502896"/>
              <a:ext cx="1359184" cy="29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1600" b="1" i="1">
                  <a:cs typeface="Arial" charset="0"/>
                </a:rPr>
                <a:t>V. vulnificus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714132" y="35575348"/>
              <a:ext cx="269561" cy="17908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i="1"/>
            </a:p>
          </p:txBody>
        </p:sp>
      </p:grpSp>
      <p:grpSp>
        <p:nvGrpSpPr>
          <p:cNvPr id="44045" name="Groupe 36"/>
          <p:cNvGrpSpPr>
            <a:grpSpLocks/>
          </p:cNvGrpSpPr>
          <p:nvPr/>
        </p:nvGrpSpPr>
        <p:grpSpPr bwMode="auto">
          <a:xfrm>
            <a:off x="177800" y="6519863"/>
            <a:ext cx="1420813" cy="338137"/>
            <a:chOff x="3714130" y="35512081"/>
            <a:chExt cx="1537141" cy="291175"/>
          </a:xfrm>
        </p:grpSpPr>
        <p:sp>
          <p:nvSpPr>
            <p:cNvPr id="44049" name="ZoneTexte 7"/>
            <p:cNvSpPr txBox="1">
              <a:spLocks noChangeArrowheads="1"/>
            </p:cNvSpPr>
            <p:nvPr/>
          </p:nvSpPr>
          <p:spPr bwMode="auto">
            <a:xfrm>
              <a:off x="3964046" y="35512081"/>
              <a:ext cx="1287225" cy="29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1600" b="1" i="1">
                  <a:cs typeface="Arial" charset="0"/>
                </a:rPr>
                <a:t>V. cholerae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14130" y="35574964"/>
              <a:ext cx="269644" cy="179079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i="1"/>
            </a:p>
          </p:txBody>
        </p:sp>
      </p:grpSp>
      <p:grpSp>
        <p:nvGrpSpPr>
          <p:cNvPr id="44046" name="Groupe 36"/>
          <p:cNvGrpSpPr>
            <a:grpSpLocks/>
          </p:cNvGrpSpPr>
          <p:nvPr/>
        </p:nvGrpSpPr>
        <p:grpSpPr bwMode="auto">
          <a:xfrm>
            <a:off x="6262688" y="6519863"/>
            <a:ext cx="2727325" cy="338137"/>
            <a:chOff x="3714132" y="35502896"/>
            <a:chExt cx="2950189" cy="291175"/>
          </a:xfrm>
        </p:grpSpPr>
        <p:sp>
          <p:nvSpPr>
            <p:cNvPr id="44047" name="ZoneTexte 7"/>
            <p:cNvSpPr txBox="1">
              <a:spLocks noChangeArrowheads="1"/>
            </p:cNvSpPr>
            <p:nvPr/>
          </p:nvSpPr>
          <p:spPr bwMode="auto">
            <a:xfrm>
              <a:off x="3972857" y="35502896"/>
              <a:ext cx="2691464" cy="29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1600" b="1" i="1">
                  <a:cs typeface="Arial" charset="0"/>
                </a:rPr>
                <a:t>V. parahaemolyticus trh2+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14132" y="35575348"/>
              <a:ext cx="269603" cy="179080"/>
            </a:xfrm>
            <a:prstGeom prst="rect">
              <a:avLst/>
            </a:prstGeom>
            <a:solidFill>
              <a:srgbClr val="0064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i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29962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4790" y="456164"/>
            <a:ext cx="3871410" cy="1143000"/>
          </a:xfrm>
        </p:spPr>
        <p:txBody>
          <a:bodyPr/>
          <a:lstStyle/>
          <a:p>
            <a:pPr algn="ctr"/>
            <a:r>
              <a:rPr lang="fr-FR" dirty="0" smtClean="0"/>
              <a:t>Quel risque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999303"/>
            <a:ext cx="6777317" cy="35089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800" dirty="0"/>
              <a:t>A ce jour, risque limité en </a:t>
            </a:r>
            <a:r>
              <a:rPr lang="fr-FR" sz="1800" dirty="0" smtClean="0"/>
              <a:t>France, malgré des cas d’infections</a:t>
            </a:r>
            <a:endParaRPr lang="fr-FR" sz="1800" dirty="0"/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800" dirty="0"/>
              <a:t>Cependant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fr-FR" sz="1800" dirty="0"/>
              <a:t>Développement du commerce </a:t>
            </a:r>
            <a:r>
              <a:rPr lang="fr-FR" sz="1800" dirty="0" smtClean="0"/>
              <a:t>international ;</a:t>
            </a:r>
            <a:endParaRPr lang="fr-FR" sz="1800" dirty="0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fr-FR" sz="1800" dirty="0"/>
              <a:t>Habitudes alimentaires (consommation de produits de la mer à l</a:t>
            </a:r>
            <a:r>
              <a:rPr lang="ja-JP" altLang="fr-FR" sz="1800" dirty="0"/>
              <a:t>’</a:t>
            </a:r>
            <a:r>
              <a:rPr lang="fr-FR" altLang="ja-JP" sz="1800" dirty="0"/>
              <a:t>état cru</a:t>
            </a:r>
            <a:r>
              <a:rPr lang="fr-FR" altLang="ja-JP" sz="1800" dirty="0" smtClean="0"/>
              <a:t>) ;</a:t>
            </a:r>
            <a:endParaRPr lang="fr-FR" altLang="ja-JP" sz="1800" dirty="0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fr-FR" sz="1800" dirty="0"/>
              <a:t>Augmentation du nombre de sujets </a:t>
            </a:r>
            <a:r>
              <a:rPr lang="fr-FR" sz="1800" dirty="0" smtClean="0"/>
              <a:t>immunodéprimés ;</a:t>
            </a:r>
            <a:endParaRPr lang="fr-FR" sz="1800" dirty="0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fr-FR" sz="1800" dirty="0"/>
              <a:t>Réchauffement climatique et épidémies importantes (Asie du SE, Amérique du sud, USA, Canada…</a:t>
            </a:r>
            <a:r>
              <a:rPr lang="fr-FR" sz="1800" dirty="0" smtClean="0"/>
              <a:t>).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fr-FR" sz="1800" dirty="0"/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fr-FR" sz="1800" dirty="0"/>
              <a:t>&gt;&gt; </a:t>
            </a:r>
            <a:r>
              <a:rPr lang="fr-FR" sz="1800" b="1" dirty="0">
                <a:solidFill>
                  <a:srgbClr val="0000FF"/>
                </a:solidFill>
              </a:rPr>
              <a:t>augmentation du nombre </a:t>
            </a:r>
            <a:r>
              <a:rPr lang="fr-FR" sz="1800" b="1" dirty="0" smtClean="0">
                <a:solidFill>
                  <a:srgbClr val="0000FF"/>
                </a:solidFill>
              </a:rPr>
              <a:t>d’</a:t>
            </a:r>
            <a:r>
              <a:rPr lang="fr-FR" altLang="ja-JP" sz="1800" b="1" dirty="0" smtClean="0">
                <a:solidFill>
                  <a:srgbClr val="0000FF"/>
                </a:solidFill>
              </a:rPr>
              <a:t>infections </a:t>
            </a:r>
            <a:r>
              <a:rPr lang="fr-FR" altLang="ja-JP" sz="1800" b="1" dirty="0">
                <a:solidFill>
                  <a:srgbClr val="0000FF"/>
                </a:solidFill>
              </a:rPr>
              <a:t>dues aux </a:t>
            </a:r>
            <a:r>
              <a:rPr lang="fr-FR" altLang="ja-JP" sz="1800" b="1" dirty="0" err="1" smtClean="0">
                <a:solidFill>
                  <a:srgbClr val="0000FF"/>
                </a:solidFill>
              </a:rPr>
              <a:t>vibrios</a:t>
            </a:r>
            <a:r>
              <a:rPr lang="fr-FR" altLang="ja-JP" sz="1800" b="1" dirty="0" smtClean="0">
                <a:solidFill>
                  <a:srgbClr val="0000FF"/>
                </a:solidFill>
              </a:rPr>
              <a:t> non cholériques </a:t>
            </a:r>
            <a:r>
              <a:rPr lang="fr-FR" altLang="ja-JP" sz="1800" b="1" dirty="0">
                <a:solidFill>
                  <a:srgbClr val="0000FF"/>
                </a:solidFill>
              </a:rPr>
              <a:t>dans le monde et les pays </a:t>
            </a:r>
            <a:r>
              <a:rPr lang="fr-FR" altLang="ja-JP" sz="1800" b="1" dirty="0" smtClean="0">
                <a:solidFill>
                  <a:srgbClr val="0000FF"/>
                </a:solidFill>
              </a:rPr>
              <a:t>européens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52006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gérer le risque </a:t>
            </a:r>
            <a:r>
              <a:rPr lang="fr-FR" i="1" dirty="0" err="1" smtClean="0"/>
              <a:t>Vibrio</a:t>
            </a:r>
            <a:r>
              <a:rPr lang="fr-FR" i="1" dirty="0" smtClean="0"/>
              <a:t>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Modéliser la dynamique des </a:t>
            </a:r>
            <a:r>
              <a:rPr lang="fr-FR" i="1" dirty="0" err="1" smtClean="0"/>
              <a:t>Vibrio</a:t>
            </a:r>
            <a:endParaRPr lang="fr-FR" i="1" dirty="0" smtClean="0"/>
          </a:p>
          <a:p>
            <a:r>
              <a:rPr lang="fr-FR" dirty="0" smtClean="0"/>
              <a:t>Suivre des indicateurs simples à mesurer (</a:t>
            </a:r>
            <a:r>
              <a:rPr lang="fr-FR" dirty="0" err="1" smtClean="0"/>
              <a:t>T</a:t>
            </a:r>
            <a:r>
              <a:rPr lang="fr-FR" dirty="0" smtClean="0"/>
              <a:t>°, S‰)</a:t>
            </a:r>
          </a:p>
          <a:p>
            <a:r>
              <a:rPr lang="fr-FR" dirty="0" smtClean="0"/>
              <a:t>Elaborer des plans de gestion en fonction du risque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62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sstsalnin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508000"/>
            <a:ext cx="9499601" cy="874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60425" y="669925"/>
            <a:ext cx="75247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z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/>
                <a:cs typeface="Times New Roman"/>
              </a:rPr>
              <a:t>V.v.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)= -7.867 + (0.316 * Temp) + (-0.342 * (|Saln- 11.5|)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97425" y="1281113"/>
            <a:ext cx="3862388" cy="490378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350" y="1281113"/>
            <a:ext cx="3895725" cy="490378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219075" y="-17463"/>
            <a:ext cx="914400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u="sng" dirty="0" smtClean="0">
                <a:latin typeface="Times New Roman" charset="0"/>
                <a:ea typeface="ＭＳ Ｐゴシック" charset="0"/>
              </a:rPr>
              <a:t>Chesapeake Bay, </a:t>
            </a:r>
            <a:r>
              <a:rPr lang="en-US" sz="1800" u="sng" dirty="0" err="1" smtClean="0">
                <a:latin typeface="Times New Roman" charset="0"/>
                <a:ea typeface="ＭＳ Ｐゴシック" charset="0"/>
              </a:rPr>
              <a:t>Etats-Unis</a:t>
            </a:r>
            <a:endParaRPr lang="en-US" sz="1800" u="sng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6" name="Oval 14"/>
          <p:cNvSpPr/>
          <p:nvPr/>
        </p:nvSpPr>
        <p:spPr>
          <a:xfrm>
            <a:off x="4224338" y="652463"/>
            <a:ext cx="841375" cy="54768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7" name="Straight Connector 12"/>
          <p:cNvCxnSpPr/>
          <p:nvPr/>
        </p:nvCxnSpPr>
        <p:spPr>
          <a:xfrm>
            <a:off x="-17463" y="6332538"/>
            <a:ext cx="9285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13"/>
          <p:cNvSpPr/>
          <p:nvPr/>
        </p:nvSpPr>
        <p:spPr>
          <a:xfrm>
            <a:off x="5976938" y="627063"/>
            <a:ext cx="841375" cy="547687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83978" name="Rectangle 29"/>
          <p:cNvSpPr>
            <a:spLocks noChangeArrowheads="1"/>
          </p:cNvSpPr>
          <p:nvPr/>
        </p:nvSpPr>
        <p:spPr bwMode="auto">
          <a:xfrm>
            <a:off x="6823075" y="5915025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imes New Roman" charset="0"/>
                <a:cs typeface="Times New Roman" charset="0"/>
              </a:rPr>
              <a:t>Urquhart et al. (2013) RSE</a:t>
            </a:r>
          </a:p>
        </p:txBody>
      </p:sp>
      <p:sp>
        <p:nvSpPr>
          <p:cNvPr id="83979" name="TextBox 10"/>
          <p:cNvSpPr txBox="1">
            <a:spLocks noChangeArrowheads="1"/>
          </p:cNvSpPr>
          <p:nvPr/>
        </p:nvSpPr>
        <p:spPr bwMode="auto">
          <a:xfrm>
            <a:off x="211138" y="6362700"/>
            <a:ext cx="91360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latin typeface="Times New Roman" charset="0"/>
                <a:ea typeface="ＭＳ Ｐゴシック" charset="0"/>
              </a:rPr>
              <a:t>E. Urquhart et al. 2014</a:t>
            </a:r>
          </a:p>
          <a:p>
            <a:pPr eaLnBrk="1" hangingPunct="1"/>
            <a:r>
              <a:rPr lang="en-US" sz="1400">
                <a:latin typeface="Times New Roman" charset="0"/>
                <a:ea typeface="ＭＳ Ｐゴシック" charset="0"/>
              </a:rPr>
              <a:t>G. Constantin de Magny et al. 2009</a:t>
            </a:r>
          </a:p>
          <a:p>
            <a:pPr eaLnBrk="1" hangingPunct="1"/>
            <a:r>
              <a:rPr lang="en-US" sz="1400">
                <a:latin typeface="Times New Roman" charset="0"/>
                <a:ea typeface="ＭＳ Ｐゴシック" charset="0"/>
              </a:rPr>
              <a:t>R. Colwell</a:t>
            </a:r>
          </a:p>
          <a:p>
            <a:pPr eaLnBrk="1" hangingPunct="1"/>
            <a:endParaRPr lang="en-US" sz="140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en-US" sz="1400">
                <a:latin typeface="Times New Roman" charset="0"/>
                <a:ea typeface="ＭＳ Ｐゴシック" charset="0"/>
              </a:rPr>
              <a:t>		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156877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vibrio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471488"/>
            <a:ext cx="10474326" cy="898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"/>
          <p:cNvCxnSpPr/>
          <p:nvPr/>
        </p:nvCxnSpPr>
        <p:spPr>
          <a:xfrm>
            <a:off x="-17463" y="6332538"/>
            <a:ext cx="9285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020" name="TextBox 10"/>
          <p:cNvSpPr txBox="1">
            <a:spLocks noChangeArrowheads="1"/>
          </p:cNvSpPr>
          <p:nvPr/>
        </p:nvSpPr>
        <p:spPr bwMode="auto">
          <a:xfrm>
            <a:off x="7938" y="6319838"/>
            <a:ext cx="91360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latin typeface="Times New Roman" charset="0"/>
                <a:ea typeface="ＭＳ Ｐゴシック" charset="0"/>
              </a:rPr>
              <a:t>E. Urquhart et al. 2014</a:t>
            </a:r>
          </a:p>
          <a:p>
            <a:pPr eaLnBrk="1" hangingPunct="1"/>
            <a:r>
              <a:rPr lang="en-US" sz="1400">
                <a:latin typeface="Times New Roman" charset="0"/>
                <a:ea typeface="ＭＳ Ｐゴシック" charset="0"/>
              </a:rPr>
              <a:t>G. Constantin de Magny et al. 2009</a:t>
            </a:r>
          </a:p>
          <a:p>
            <a:pPr eaLnBrk="1" hangingPunct="1"/>
            <a:r>
              <a:rPr lang="en-US" sz="1400">
                <a:latin typeface="Times New Roman" charset="0"/>
                <a:ea typeface="ＭＳ Ｐゴシック" charset="0"/>
              </a:rPr>
              <a:t>R. Colwell</a:t>
            </a:r>
          </a:p>
          <a:p>
            <a:pPr eaLnBrk="1" hangingPunct="1"/>
            <a:endParaRPr lang="en-US" sz="140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en-US" sz="1400">
                <a:latin typeface="Times New Roman" charset="0"/>
                <a:ea typeface="ＭＳ Ｐゴシック" charset="0"/>
              </a:rPr>
              <a:t>		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225" y="342900"/>
            <a:ext cx="82740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Cartes</a:t>
            </a:r>
            <a:r>
              <a:rPr lang="en-GB" dirty="0"/>
              <a:t> de </a:t>
            </a:r>
            <a:r>
              <a:rPr lang="en-GB" dirty="0" err="1"/>
              <a:t>probabilité</a:t>
            </a:r>
            <a:r>
              <a:rPr lang="en-GB" dirty="0"/>
              <a:t> de </a:t>
            </a:r>
            <a:r>
              <a:rPr lang="en-GB" dirty="0" err="1"/>
              <a:t>présence</a:t>
            </a:r>
            <a:r>
              <a:rPr lang="en-GB" dirty="0"/>
              <a:t> de </a:t>
            </a:r>
            <a:r>
              <a:rPr lang="en-GB" i="1" dirty="0"/>
              <a:t>V. </a:t>
            </a:r>
            <a:r>
              <a:rPr lang="en-GB" i="1" dirty="0" err="1"/>
              <a:t>vulnificus</a:t>
            </a:r>
            <a:r>
              <a:rPr lang="en-GB" dirty="0"/>
              <a:t> et de </a:t>
            </a:r>
            <a:r>
              <a:rPr lang="en-GB" i="1" dirty="0"/>
              <a:t>V. </a:t>
            </a:r>
            <a:r>
              <a:rPr lang="en-GB" i="1" dirty="0" err="1"/>
              <a:t>cholerae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baie</a:t>
            </a:r>
            <a:r>
              <a:rPr lang="en-GB" dirty="0"/>
              <a:t> de Chesapeake (</a:t>
            </a:r>
            <a:r>
              <a:rPr lang="en-GB" dirty="0" err="1"/>
              <a:t>Etats-Unis</a:t>
            </a:r>
            <a:r>
              <a:rPr lang="en-GB" dirty="0"/>
              <a:t>) </a:t>
            </a:r>
            <a:r>
              <a:rPr lang="en-GB" dirty="0" err="1"/>
              <a:t>générées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partir</a:t>
            </a:r>
            <a:r>
              <a:rPr lang="en-GB" dirty="0"/>
              <a:t> des estimations </a:t>
            </a:r>
            <a:r>
              <a:rPr lang="en-GB" dirty="0" err="1"/>
              <a:t>interpolées</a:t>
            </a:r>
            <a:r>
              <a:rPr lang="en-GB" dirty="0"/>
              <a:t> de la </a:t>
            </a:r>
            <a:r>
              <a:rPr lang="en-GB" dirty="0" err="1"/>
              <a:t>température</a:t>
            </a:r>
            <a:r>
              <a:rPr lang="en-GB" dirty="0"/>
              <a:t> de surface de </a:t>
            </a:r>
            <a:r>
              <a:rPr lang="en-GB" dirty="0" err="1"/>
              <a:t>l’eau</a:t>
            </a:r>
            <a:r>
              <a:rPr lang="en-GB" dirty="0"/>
              <a:t> et de la </a:t>
            </a:r>
            <a:r>
              <a:rPr lang="en-GB" dirty="0" err="1"/>
              <a:t>salinité</a:t>
            </a:r>
            <a:r>
              <a:rPr lang="en-GB" dirty="0"/>
              <a:t> </a:t>
            </a:r>
            <a:endParaRPr lang="hr-H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84722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dynamique de certains pathogènes est dépendante des </a:t>
            </a:r>
            <a:r>
              <a:rPr lang="fr-FR" smtClean="0"/>
              <a:t>conditions climatiques ;</a:t>
            </a:r>
            <a:endParaRPr lang="fr-FR" dirty="0" smtClean="0"/>
          </a:p>
          <a:p>
            <a:r>
              <a:rPr lang="fr-FR" dirty="0" smtClean="0"/>
              <a:t>Les variations climatiques modifient la dynamique de ces pathogènes ainsi que l’anthropisation </a:t>
            </a:r>
            <a:r>
              <a:rPr lang="fr-FR" dirty="0"/>
              <a:t>des </a:t>
            </a:r>
            <a:r>
              <a:rPr lang="fr-FR" dirty="0" smtClean="0"/>
              <a:t>écosystèmes </a:t>
            </a:r>
            <a:r>
              <a:rPr lang="fr-FR" dirty="0"/>
              <a:t>et les activités </a:t>
            </a:r>
            <a:r>
              <a:rPr lang="fr-FR" dirty="0" smtClean="0"/>
              <a:t>humaines.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78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err="1" smtClean="0"/>
              <a:t>Vibrio</a:t>
            </a:r>
            <a:r>
              <a:rPr lang="fr-FR" dirty="0" smtClean="0"/>
              <a:t> : bactéries </a:t>
            </a:r>
            <a:r>
              <a:rPr lang="fr-FR" dirty="0" err="1" smtClean="0"/>
              <a:t>hétérotophes</a:t>
            </a:r>
            <a:r>
              <a:rPr lang="fr-FR" dirty="0" smtClean="0"/>
              <a:t> des milieux marins côtiers</a:t>
            </a:r>
            <a:endParaRPr lang="fr-FR" dirty="0"/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604246" y="2149786"/>
            <a:ext cx="5246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fr-FR" sz="1800" dirty="0" smtClean="0">
              <a:solidFill>
                <a:schemeClr val="tx2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800" dirty="0" smtClean="0">
                <a:solidFill>
                  <a:schemeClr val="tx2"/>
                </a:solidFill>
                <a:latin typeface="+mn-lt"/>
              </a:rPr>
              <a:t>Pathogènes : huîtres, crevettes, coraux, …</a:t>
            </a:r>
          </a:p>
          <a:p>
            <a:pPr eaLnBrk="1" hangingPunct="1">
              <a:buFont typeface="Arial" charset="0"/>
              <a:buChar char="•"/>
            </a:pPr>
            <a:endParaRPr lang="fr-FR" sz="18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FR" sz="1800" dirty="0" smtClean="0">
                <a:solidFill>
                  <a:schemeClr val="tx2"/>
                </a:solidFill>
              </a:rPr>
              <a:t>Pathogènes humains</a:t>
            </a:r>
            <a:endParaRPr lang="fr-FR" sz="18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pt-PT" sz="1800" i="1" dirty="0" err="1">
                <a:solidFill>
                  <a:schemeClr val="tx2"/>
                </a:solidFill>
                <a:latin typeface="+mn-lt"/>
              </a:rPr>
              <a:t>Vibrio</a:t>
            </a:r>
            <a:r>
              <a:rPr lang="pt-PT" sz="1800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pt-PT" sz="1800" i="1" dirty="0" err="1">
                <a:solidFill>
                  <a:schemeClr val="tx2"/>
                </a:solidFill>
                <a:latin typeface="+mn-lt"/>
              </a:rPr>
              <a:t>parahaemolyticus</a:t>
            </a:r>
            <a:endParaRPr lang="fr-FR" sz="18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pt-PT" sz="1800" i="1" dirty="0" err="1">
                <a:solidFill>
                  <a:schemeClr val="tx2"/>
                </a:solidFill>
                <a:latin typeface="+mn-lt"/>
              </a:rPr>
              <a:t>Vibrio</a:t>
            </a:r>
            <a:r>
              <a:rPr lang="pt-PT" sz="1800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pt-PT" sz="1800" i="1" dirty="0" err="1">
                <a:solidFill>
                  <a:schemeClr val="tx2"/>
                </a:solidFill>
                <a:latin typeface="+mn-lt"/>
              </a:rPr>
              <a:t>vulnificus</a:t>
            </a:r>
            <a:endParaRPr lang="pt-PT" sz="1800" i="1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fr-FR" sz="1800" i="1" dirty="0" err="1">
                <a:solidFill>
                  <a:schemeClr val="tx2"/>
                </a:solidFill>
                <a:latin typeface="+mn-lt"/>
              </a:rPr>
              <a:t>Vibrio</a:t>
            </a:r>
            <a:r>
              <a:rPr lang="fr-FR" sz="1800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800" i="1" dirty="0" err="1">
                <a:solidFill>
                  <a:schemeClr val="tx2"/>
                </a:solidFill>
                <a:latin typeface="+mn-lt"/>
              </a:rPr>
              <a:t>cholerae</a:t>
            </a:r>
            <a:endParaRPr lang="fr-FR" sz="18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endParaRPr lang="pt-PT" sz="18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346" y="2899042"/>
            <a:ext cx="3451089" cy="142590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6" name="Flèche droite 3"/>
          <p:cNvSpPr/>
          <p:nvPr/>
        </p:nvSpPr>
        <p:spPr>
          <a:xfrm>
            <a:off x="3966435" y="3515683"/>
            <a:ext cx="431800" cy="325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4375945" y="3997489"/>
            <a:ext cx="4183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  <a:defRPr/>
            </a:pPr>
            <a:r>
              <a:rPr lang="fr-FR" sz="1400" dirty="0" smtClean="0">
                <a:latin typeface="Calibri" charset="0"/>
                <a:cs typeface="Arial" charset="0"/>
              </a:rPr>
              <a:t>Gastro-entérites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fr-FR" sz="1400" dirty="0" smtClean="0">
                <a:latin typeface="Calibri" charset="0"/>
                <a:cs typeface="Arial" charset="0"/>
              </a:rPr>
              <a:t>Infection cutanée, septicémie</a:t>
            </a:r>
          </a:p>
          <a:p>
            <a:pPr marL="0" indent="0" eaLnBrk="1" hangingPunct="1">
              <a:defRPr/>
            </a:pPr>
            <a:r>
              <a:rPr lang="fr-FR" sz="1200" dirty="0" err="1" smtClean="0">
                <a:latin typeface="Calibri" charset="0"/>
                <a:cs typeface="Arial" charset="0"/>
              </a:rPr>
              <a:t>Vv</a:t>
            </a:r>
            <a:r>
              <a:rPr lang="fr-FR" sz="1200" dirty="0" smtClean="0">
                <a:latin typeface="Calibri" charset="0"/>
                <a:cs typeface="Arial" charset="0"/>
              </a:rPr>
              <a:t>: 95% des décès liés consommation de produits de la mer USA</a:t>
            </a:r>
            <a:r>
              <a:rPr lang="fr-FR" sz="1400" dirty="0" smtClean="0">
                <a:latin typeface="Calibri" charset="0"/>
                <a:cs typeface="Arial" charset="0"/>
              </a:rPr>
              <a:t> 	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398235" y="3145795"/>
            <a:ext cx="343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Char char="q"/>
            </a:pPr>
            <a:r>
              <a:rPr lang="fr-FR" sz="1400" dirty="0">
                <a:ea typeface="ＭＳ Ｐゴシック" charset="0"/>
                <a:cs typeface="ＭＳ Ｐゴシック" charset="0"/>
              </a:rPr>
              <a:t>Exposition </a:t>
            </a:r>
            <a:r>
              <a:rPr lang="fr-FR" sz="1400" dirty="0" smtClean="0">
                <a:ea typeface="ＭＳ Ｐゴシック" charset="0"/>
                <a:cs typeface="ＭＳ Ｐゴシック" charset="0"/>
              </a:rPr>
              <a:t>d</a:t>
            </a:r>
            <a:r>
              <a:rPr lang="fr-FR" sz="14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sz="1400" dirty="0" smtClean="0">
                <a:cs typeface="Arial" charset="0"/>
              </a:rPr>
              <a:t>eau </a:t>
            </a:r>
            <a:r>
              <a:rPr lang="fr-FR" altLang="ja-JP" sz="1400" dirty="0">
                <a:cs typeface="Arial" charset="0"/>
              </a:rPr>
              <a:t>de mer sur une plaie</a:t>
            </a:r>
          </a:p>
          <a:p>
            <a:pPr eaLnBrk="1" hangingPunct="1">
              <a:buFont typeface="Wingdings" charset="0"/>
              <a:buChar char="q"/>
            </a:pPr>
            <a:r>
              <a:rPr lang="fr-FR" sz="1400" dirty="0">
                <a:cs typeface="Arial" charset="0"/>
              </a:rPr>
              <a:t>Ingestion de produits de la mer crus ou mal cuits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407945" y="3540289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3862389" y="4977142"/>
            <a:ext cx="318214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  <a:defRPr/>
            </a:pPr>
            <a:r>
              <a:rPr lang="fr-FR" sz="1400" dirty="0" smtClean="0">
                <a:latin typeface="Calibri" charset="0"/>
                <a:cs typeface="Arial" charset="0"/>
              </a:rPr>
              <a:t>Cholera</a:t>
            </a:r>
          </a:p>
          <a:p>
            <a:pPr marL="0" indent="0" eaLnBrk="1" hangingPunct="1">
              <a:defRPr/>
            </a:pPr>
            <a:r>
              <a:rPr lang="fr-FR" sz="1200" dirty="0" smtClean="0">
                <a:latin typeface="Calibri" charset="0"/>
                <a:cs typeface="Arial" charset="0"/>
              </a:rPr>
              <a:t>3 millions de cas /an – 2,4% mortalité</a:t>
            </a:r>
            <a:r>
              <a:rPr lang="fr-FR" sz="1400" dirty="0" smtClean="0">
                <a:latin typeface="Calibri" charset="0"/>
                <a:cs typeface="Arial" charset="0"/>
              </a:rPr>
              <a:t>	</a:t>
            </a:r>
            <a:endParaRPr lang="fr-FR" sz="1400" dirty="0" smtClean="0">
              <a:latin typeface="Calibri" charset="0"/>
              <a:cs typeface="Arial" charset="0"/>
            </a:endParaRPr>
          </a:p>
        </p:txBody>
      </p:sp>
      <p:sp>
        <p:nvSpPr>
          <p:cNvPr id="13" name="ZoneTexte 7"/>
          <p:cNvSpPr txBox="1">
            <a:spLocks noChangeArrowheads="1"/>
          </p:cNvSpPr>
          <p:nvPr/>
        </p:nvSpPr>
        <p:spPr bwMode="auto">
          <a:xfrm>
            <a:off x="515346" y="4735677"/>
            <a:ext cx="3436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Char char="q"/>
            </a:pPr>
            <a:r>
              <a:rPr lang="fr-FR" sz="1400" dirty="0">
                <a:ea typeface="ＭＳ Ｐゴシック" charset="0"/>
                <a:cs typeface="ＭＳ Ｐゴシック" charset="0"/>
              </a:rPr>
              <a:t>Ingestion de produits de la mer crus ou mal cuits, eau contaminée</a:t>
            </a:r>
          </a:p>
          <a:p>
            <a:pPr eaLnBrk="1" hangingPunct="1">
              <a:buFont typeface="Wingdings" charset="0"/>
              <a:buChar char="q"/>
            </a:pPr>
            <a:r>
              <a:rPr lang="fr-FR" sz="1400" dirty="0">
                <a:ea typeface="ＭＳ Ｐゴシック" charset="0"/>
                <a:cs typeface="ＭＳ Ｐゴシック" charset="0"/>
              </a:rPr>
              <a:t>Contamination </a:t>
            </a:r>
            <a:r>
              <a:rPr lang="fr-FR" sz="1400" dirty="0" err="1">
                <a:ea typeface="ＭＳ Ｐゴシック" charset="0"/>
                <a:cs typeface="ＭＳ Ｐゴシック" charset="0"/>
              </a:rPr>
              <a:t>inter-humaine</a:t>
            </a:r>
            <a:endParaRPr lang="fr-FR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3320459" y="5166055"/>
            <a:ext cx="48398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5" name="Flèche droite 3"/>
          <p:cNvSpPr/>
          <p:nvPr/>
        </p:nvSpPr>
        <p:spPr>
          <a:xfrm rot="5400000">
            <a:off x="1304197" y="4357058"/>
            <a:ext cx="431800" cy="325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5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Facteurs environnementaux et dynamique des </a:t>
            </a:r>
            <a:r>
              <a:rPr lang="fr-FR" dirty="0" err="1" smtClean="0"/>
              <a:t>vibrios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Température (climat)</a:t>
            </a:r>
          </a:p>
          <a:p>
            <a:r>
              <a:rPr lang="fr-FR" dirty="0" smtClean="0"/>
              <a:t>Salinité (bassins versants - estuaire, delta, lagune -  pluies - climat)</a:t>
            </a:r>
          </a:p>
          <a:p>
            <a:r>
              <a:rPr lang="fr-FR" dirty="0" smtClean="0"/>
              <a:t>Blooms de phyto et </a:t>
            </a:r>
            <a:r>
              <a:rPr lang="fr-FR" dirty="0" err="1" smtClean="0"/>
              <a:t>zoo-plancton</a:t>
            </a:r>
            <a:r>
              <a:rPr lang="fr-FR" dirty="0" smtClean="0"/>
              <a:t> (anthropisation)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81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ChangeArrowheads="1"/>
          </p:cNvSpPr>
          <p:nvPr/>
        </p:nvSpPr>
        <p:spPr bwMode="auto">
          <a:xfrm>
            <a:off x="469900" y="1193080"/>
            <a:ext cx="5105400" cy="31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000000"/>
              </a:buClr>
              <a:buSzPts val="2800"/>
            </a:pPr>
            <a:r>
              <a:rPr lang="fr-FR" sz="2800" b="1" dirty="0" smtClean="0">
                <a:solidFill>
                  <a:srgbClr val="2D2D8A"/>
                </a:solidFill>
                <a:ea typeface="Arial Unicode MS" pitchFamily="34" charset="-128"/>
                <a:cs typeface="Arial Unicode MS" pitchFamily="34" charset="-128"/>
              </a:rPr>
              <a:t>Cholera : </a:t>
            </a:r>
            <a:r>
              <a:rPr lang="fr-FR" sz="2800" b="1" dirty="0" smtClean="0">
                <a:solidFill>
                  <a:srgbClr val="2D2D8A"/>
                </a:solidFill>
                <a:ea typeface="Arial Unicode MS" pitchFamily="34" charset="-128"/>
                <a:cs typeface="Arial Unicode MS" pitchFamily="34" charset="-128"/>
              </a:rPr>
              <a:t>Une maladie globale</a:t>
            </a:r>
          </a:p>
          <a:p>
            <a:pPr marL="457200" indent="-457200">
              <a:buClr>
                <a:srgbClr val="000000"/>
              </a:buClr>
              <a:buSzPts val="2800"/>
            </a:pPr>
            <a:endParaRPr lang="fr-FR" sz="2800" b="1" dirty="0" smtClean="0">
              <a:solidFill>
                <a:srgbClr val="2D2D8A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Clr>
                <a:srgbClr val="000000"/>
              </a:buClr>
              <a:buSzPts val="2800"/>
              <a:buFont typeface="Wingdings" pitchFamily="2" charset="2"/>
              <a:buChar char="§"/>
            </a:pP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Diarrhées aigües reliées à l’eau</a:t>
            </a:r>
          </a:p>
          <a:p>
            <a:pPr marL="457200" indent="-457200">
              <a:buClr>
                <a:srgbClr val="000000"/>
              </a:buClr>
              <a:buSzPts val="2800"/>
              <a:buFont typeface="Wingdings" pitchFamily="2" charset="2"/>
              <a:buChar char="§"/>
            </a:pP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fr-FR" sz="2200" b="1" baseline="30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ème</a:t>
            </a: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pandémie depuis 1960</a:t>
            </a:r>
          </a:p>
          <a:p>
            <a:pPr marL="457200" indent="-457200">
              <a:buClr>
                <a:srgbClr val="000000"/>
              </a:buClr>
              <a:buSzPts val="2800"/>
              <a:buFont typeface="Wingdings" pitchFamily="2" charset="2"/>
              <a:buChar char="§"/>
            </a:pP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50 pays affectant environ 7 millions de personnes</a:t>
            </a:r>
          </a:p>
          <a:p>
            <a:pPr marL="457200" indent="-457200">
              <a:buClr>
                <a:srgbClr val="000000"/>
              </a:buClr>
              <a:buSzPts val="2800"/>
              <a:buFont typeface="Wingdings" pitchFamily="2" charset="2"/>
              <a:buChar char="§"/>
            </a:pP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Golfe du Bengale serait le lieu de « naissance » du cholera</a:t>
            </a:r>
            <a:endParaRPr lang="fr-FR" sz="20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q"/>
            </a:pPr>
            <a:endParaRPr lang="fr-FR" sz="2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9394" name="Picture 9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2769320"/>
            <a:ext cx="3548063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36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657225"/>
            <a:ext cx="9155113" cy="6215063"/>
            <a:chOff x="0" y="414"/>
            <a:chExt cx="5767" cy="3915"/>
          </a:xfrm>
        </p:grpSpPr>
        <p:sp>
          <p:nvSpPr>
            <p:cNvPr id="76815" name="Freeform 3"/>
            <p:cNvSpPr>
              <a:spLocks/>
            </p:cNvSpPr>
            <p:nvPr/>
          </p:nvSpPr>
          <p:spPr bwMode="auto">
            <a:xfrm>
              <a:off x="0" y="414"/>
              <a:ext cx="5767" cy="3899"/>
            </a:xfrm>
            <a:custGeom>
              <a:avLst/>
              <a:gdLst>
                <a:gd name="T0" fmla="*/ 0 w 5767"/>
                <a:gd name="T1" fmla="*/ 0 h 3899"/>
                <a:gd name="T2" fmla="*/ 1927 w 5767"/>
                <a:gd name="T3" fmla="*/ 0 h 3899"/>
                <a:gd name="T4" fmla="*/ 2178 w 5767"/>
                <a:gd name="T5" fmla="*/ 384 h 3899"/>
                <a:gd name="T6" fmla="*/ 2378 w 5767"/>
                <a:gd name="T7" fmla="*/ 561 h 3899"/>
                <a:gd name="T8" fmla="*/ 2540 w 5767"/>
                <a:gd name="T9" fmla="*/ 760 h 3899"/>
                <a:gd name="T10" fmla="*/ 2740 w 5767"/>
                <a:gd name="T11" fmla="*/ 886 h 3899"/>
                <a:gd name="T12" fmla="*/ 2895 w 5767"/>
                <a:gd name="T13" fmla="*/ 1107 h 3899"/>
                <a:gd name="T14" fmla="*/ 3065 w 5767"/>
                <a:gd name="T15" fmla="*/ 1321 h 3899"/>
                <a:gd name="T16" fmla="*/ 3279 w 5767"/>
                <a:gd name="T17" fmla="*/ 1417 h 3899"/>
                <a:gd name="T18" fmla="*/ 3478 w 5767"/>
                <a:gd name="T19" fmla="*/ 1536 h 3899"/>
                <a:gd name="T20" fmla="*/ 3552 w 5767"/>
                <a:gd name="T21" fmla="*/ 1646 h 3899"/>
                <a:gd name="T22" fmla="*/ 3589 w 5767"/>
                <a:gd name="T23" fmla="*/ 1757 h 3899"/>
                <a:gd name="T24" fmla="*/ 3707 w 5767"/>
                <a:gd name="T25" fmla="*/ 2008 h 3899"/>
                <a:gd name="T26" fmla="*/ 3803 w 5767"/>
                <a:gd name="T27" fmla="*/ 2171 h 3899"/>
                <a:gd name="T28" fmla="*/ 3988 w 5767"/>
                <a:gd name="T29" fmla="*/ 2267 h 3899"/>
                <a:gd name="T30" fmla="*/ 4180 w 5767"/>
                <a:gd name="T31" fmla="*/ 2363 h 3899"/>
                <a:gd name="T32" fmla="*/ 4372 w 5767"/>
                <a:gd name="T33" fmla="*/ 2510 h 3899"/>
                <a:gd name="T34" fmla="*/ 4438 w 5767"/>
                <a:gd name="T35" fmla="*/ 2643 h 3899"/>
                <a:gd name="T36" fmla="*/ 4630 w 5767"/>
                <a:gd name="T37" fmla="*/ 2880 h 3899"/>
                <a:gd name="T38" fmla="*/ 4734 w 5767"/>
                <a:gd name="T39" fmla="*/ 3049 h 3899"/>
                <a:gd name="T40" fmla="*/ 4830 w 5767"/>
                <a:gd name="T41" fmla="*/ 3190 h 3899"/>
                <a:gd name="T42" fmla="*/ 5095 w 5767"/>
                <a:gd name="T43" fmla="*/ 3278 h 3899"/>
                <a:gd name="T44" fmla="*/ 5317 w 5767"/>
                <a:gd name="T45" fmla="*/ 3389 h 3899"/>
                <a:gd name="T46" fmla="*/ 5457 w 5767"/>
                <a:gd name="T47" fmla="*/ 3448 h 3899"/>
                <a:gd name="T48" fmla="*/ 5568 w 5767"/>
                <a:gd name="T49" fmla="*/ 3552 h 3899"/>
                <a:gd name="T50" fmla="*/ 5649 w 5767"/>
                <a:gd name="T51" fmla="*/ 3640 h 3899"/>
                <a:gd name="T52" fmla="*/ 5767 w 5767"/>
                <a:gd name="T53" fmla="*/ 3899 h 3899"/>
                <a:gd name="T54" fmla="*/ 0 w 5767"/>
                <a:gd name="T55" fmla="*/ 3899 h 3899"/>
                <a:gd name="T56" fmla="*/ 0 w 5767"/>
                <a:gd name="T57" fmla="*/ 0 h 38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67"/>
                <a:gd name="T88" fmla="*/ 0 h 3899"/>
                <a:gd name="T89" fmla="*/ 5767 w 5767"/>
                <a:gd name="T90" fmla="*/ 3899 h 38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67" h="3899">
                  <a:moveTo>
                    <a:pt x="0" y="0"/>
                  </a:moveTo>
                  <a:lnTo>
                    <a:pt x="1927" y="0"/>
                  </a:lnTo>
                  <a:lnTo>
                    <a:pt x="2178" y="384"/>
                  </a:lnTo>
                  <a:lnTo>
                    <a:pt x="2378" y="561"/>
                  </a:lnTo>
                  <a:lnTo>
                    <a:pt x="2540" y="760"/>
                  </a:lnTo>
                  <a:lnTo>
                    <a:pt x="2740" y="886"/>
                  </a:lnTo>
                  <a:lnTo>
                    <a:pt x="2895" y="1107"/>
                  </a:lnTo>
                  <a:lnTo>
                    <a:pt x="3065" y="1321"/>
                  </a:lnTo>
                  <a:lnTo>
                    <a:pt x="3279" y="1417"/>
                  </a:lnTo>
                  <a:lnTo>
                    <a:pt x="3478" y="1536"/>
                  </a:lnTo>
                  <a:lnTo>
                    <a:pt x="3552" y="1646"/>
                  </a:lnTo>
                  <a:lnTo>
                    <a:pt x="3589" y="1757"/>
                  </a:lnTo>
                  <a:lnTo>
                    <a:pt x="3707" y="2008"/>
                  </a:lnTo>
                  <a:lnTo>
                    <a:pt x="3803" y="2171"/>
                  </a:lnTo>
                  <a:lnTo>
                    <a:pt x="3988" y="2267"/>
                  </a:lnTo>
                  <a:lnTo>
                    <a:pt x="4180" y="2363"/>
                  </a:lnTo>
                  <a:lnTo>
                    <a:pt x="4372" y="2510"/>
                  </a:lnTo>
                  <a:lnTo>
                    <a:pt x="4438" y="2643"/>
                  </a:lnTo>
                  <a:lnTo>
                    <a:pt x="4630" y="2880"/>
                  </a:lnTo>
                  <a:lnTo>
                    <a:pt x="4734" y="3049"/>
                  </a:lnTo>
                  <a:lnTo>
                    <a:pt x="4830" y="3190"/>
                  </a:lnTo>
                  <a:lnTo>
                    <a:pt x="5095" y="3278"/>
                  </a:lnTo>
                  <a:lnTo>
                    <a:pt x="5317" y="3389"/>
                  </a:lnTo>
                  <a:lnTo>
                    <a:pt x="5457" y="3448"/>
                  </a:lnTo>
                  <a:lnTo>
                    <a:pt x="5568" y="3552"/>
                  </a:lnTo>
                  <a:lnTo>
                    <a:pt x="5649" y="3640"/>
                  </a:lnTo>
                  <a:lnTo>
                    <a:pt x="5767" y="3899"/>
                  </a:lnTo>
                  <a:lnTo>
                    <a:pt x="0" y="38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>
                <a:alphaModFix amt="6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76816" name="Group 4"/>
            <p:cNvGrpSpPr>
              <a:grpSpLocks/>
            </p:cNvGrpSpPr>
            <p:nvPr/>
          </p:nvGrpSpPr>
          <p:grpSpPr bwMode="auto">
            <a:xfrm>
              <a:off x="2314" y="1378"/>
              <a:ext cx="3068" cy="2768"/>
              <a:chOff x="2314" y="1378"/>
              <a:chExt cx="3068" cy="2768"/>
            </a:xfrm>
          </p:grpSpPr>
          <p:grpSp>
            <p:nvGrpSpPr>
              <p:cNvPr id="76845" name="Group 5"/>
              <p:cNvGrpSpPr>
                <a:grpSpLocks/>
              </p:cNvGrpSpPr>
              <p:nvPr/>
            </p:nvGrpSpPr>
            <p:grpSpPr bwMode="auto">
              <a:xfrm>
                <a:off x="4154" y="3251"/>
                <a:ext cx="1228" cy="895"/>
                <a:chOff x="4090" y="3217"/>
                <a:chExt cx="1210" cy="972"/>
              </a:xfrm>
            </p:grpSpPr>
            <p:pic>
              <p:nvPicPr>
                <p:cNvPr id="76847" name="Picture 6" descr="Mulle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4" y="3685"/>
                  <a:ext cx="615" cy="504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848" name="Picture 7" descr="tourteau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7" y="3798"/>
                  <a:ext cx="603" cy="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9" name="Picture 8" descr="oysters2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7BE23"/>
                    </a:clrFrom>
                    <a:clrTo>
                      <a:srgbClr val="F7BE23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0" y="3217"/>
                  <a:ext cx="768" cy="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76846" name="AutoShape 9"/>
              <p:cNvCxnSpPr>
                <a:cxnSpLocks noChangeShapeType="1"/>
              </p:cNvCxnSpPr>
              <p:nvPr/>
            </p:nvCxnSpPr>
            <p:spPr bwMode="auto">
              <a:xfrm>
                <a:off x="2314" y="1378"/>
                <a:ext cx="2230" cy="1873"/>
              </a:xfrm>
              <a:prstGeom prst="curvedConnector2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6817" name="AutoShape 10"/>
            <p:cNvCxnSpPr>
              <a:cxnSpLocks noChangeShapeType="1"/>
            </p:cNvCxnSpPr>
            <p:nvPr/>
          </p:nvCxnSpPr>
          <p:spPr bwMode="auto">
            <a:xfrm rot="10800000">
              <a:off x="2292" y="2619"/>
              <a:ext cx="691" cy="290"/>
            </a:xfrm>
            <a:prstGeom prst="curvedConnector2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8" name="AutoShape 11"/>
            <p:cNvCxnSpPr>
              <a:cxnSpLocks noChangeShapeType="1"/>
            </p:cNvCxnSpPr>
            <p:nvPr/>
          </p:nvCxnSpPr>
          <p:spPr bwMode="auto">
            <a:xfrm>
              <a:off x="3079" y="2015"/>
              <a:ext cx="1465" cy="1236"/>
            </a:xfrm>
            <a:prstGeom prst="curvedConnector2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9" name="AutoShape 12"/>
            <p:cNvCxnSpPr>
              <a:cxnSpLocks noChangeShapeType="1"/>
            </p:cNvCxnSpPr>
            <p:nvPr/>
          </p:nvCxnSpPr>
          <p:spPr bwMode="auto">
            <a:xfrm>
              <a:off x="3712" y="2909"/>
              <a:ext cx="832" cy="342"/>
            </a:xfrm>
            <a:prstGeom prst="curvedConnector2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6820" name="Group 13"/>
            <p:cNvGrpSpPr>
              <a:grpSpLocks/>
            </p:cNvGrpSpPr>
            <p:nvPr/>
          </p:nvGrpSpPr>
          <p:grpSpPr bwMode="auto">
            <a:xfrm>
              <a:off x="1539" y="1378"/>
              <a:ext cx="1540" cy="1322"/>
              <a:chOff x="1539" y="1378"/>
              <a:chExt cx="1540" cy="1322"/>
            </a:xfrm>
          </p:grpSpPr>
          <p:grpSp>
            <p:nvGrpSpPr>
              <p:cNvPr id="76839" name="Group 14"/>
              <p:cNvGrpSpPr>
                <a:grpSpLocks/>
              </p:cNvGrpSpPr>
              <p:nvPr/>
            </p:nvGrpSpPr>
            <p:grpSpPr bwMode="auto">
              <a:xfrm>
                <a:off x="1539" y="1903"/>
                <a:ext cx="1540" cy="797"/>
                <a:chOff x="1713" y="1156"/>
                <a:chExt cx="1517" cy="866"/>
              </a:xfrm>
            </p:grpSpPr>
            <p:pic>
              <p:nvPicPr>
                <p:cNvPr id="76841" name="Picture 1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5" y="1384"/>
                  <a:ext cx="400" cy="550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842" name="Picture 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" y="1664"/>
                  <a:ext cx="379" cy="358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843" name="Picture 17" descr="eaud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519"/>
                <a:stretch>
                  <a:fillRect/>
                </a:stretch>
              </p:blipFill>
              <p:spPr bwMode="auto">
                <a:xfrm>
                  <a:off x="1718" y="1156"/>
                  <a:ext cx="1512" cy="242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844" name="Picture 1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3" y="1413"/>
                  <a:ext cx="368" cy="366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76840" name="AutoShape 19"/>
              <p:cNvCxnSpPr>
                <a:cxnSpLocks noChangeShapeType="1"/>
              </p:cNvCxnSpPr>
              <p:nvPr/>
            </p:nvCxnSpPr>
            <p:spPr bwMode="auto">
              <a:xfrm>
                <a:off x="2314" y="1378"/>
                <a:ext cx="765" cy="637"/>
              </a:xfrm>
              <a:prstGeom prst="curvedConnector3">
                <a:avLst>
                  <a:gd name="adj1" fmla="val 118824"/>
                </a:avLst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6821" name="Group 20"/>
            <p:cNvGrpSpPr>
              <a:grpSpLocks/>
            </p:cNvGrpSpPr>
            <p:nvPr/>
          </p:nvGrpSpPr>
          <p:grpSpPr bwMode="auto">
            <a:xfrm>
              <a:off x="0" y="1720"/>
              <a:ext cx="2527" cy="2453"/>
              <a:chOff x="0" y="1720"/>
              <a:chExt cx="2527" cy="2453"/>
            </a:xfrm>
          </p:grpSpPr>
          <p:grpSp>
            <p:nvGrpSpPr>
              <p:cNvPr id="76833" name="Group 21"/>
              <p:cNvGrpSpPr>
                <a:grpSpLocks/>
              </p:cNvGrpSpPr>
              <p:nvPr/>
            </p:nvGrpSpPr>
            <p:grpSpPr bwMode="auto">
              <a:xfrm>
                <a:off x="0" y="2980"/>
                <a:ext cx="2527" cy="1193"/>
                <a:chOff x="0" y="3025"/>
                <a:chExt cx="2489" cy="1295"/>
              </a:xfrm>
            </p:grpSpPr>
            <p:pic>
              <p:nvPicPr>
                <p:cNvPr id="76835" name="Picture 22" descr="fucus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" y="3116"/>
                  <a:ext cx="1080" cy="706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836" name="Picture 23" descr="waterhyacinth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0" y="3663"/>
                  <a:ext cx="998" cy="657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837" name="Picture 24" descr="Lemna minor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1" y="3025"/>
                  <a:ext cx="828" cy="736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838" name="Picture 25" descr="polys"/>
                <p:cNvPicPr>
                  <a:picLocks noChangeAspect="1" noChangeArrowheads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31"/>
                  <a:ext cx="1135" cy="8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76834" name="AutoShape 26"/>
              <p:cNvCxnSpPr>
                <a:cxnSpLocks noChangeShapeType="1"/>
              </p:cNvCxnSpPr>
              <p:nvPr/>
            </p:nvCxnSpPr>
            <p:spPr bwMode="auto">
              <a:xfrm rot="5400000">
                <a:off x="895" y="2222"/>
                <a:ext cx="1344" cy="339"/>
              </a:xfrm>
              <a:prstGeom prst="curvedConnector3">
                <a:avLst>
                  <a:gd name="adj1" fmla="val 6769"/>
                </a:avLst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6822" name="Group 27"/>
            <p:cNvGrpSpPr>
              <a:grpSpLocks noChangeAspect="1"/>
            </p:cNvGrpSpPr>
            <p:nvPr/>
          </p:nvGrpSpPr>
          <p:grpSpPr bwMode="auto">
            <a:xfrm>
              <a:off x="303" y="533"/>
              <a:ext cx="2011" cy="1187"/>
              <a:chOff x="105" y="1860"/>
              <a:chExt cx="1398" cy="946"/>
            </a:xfrm>
          </p:grpSpPr>
          <p:pic>
            <p:nvPicPr>
              <p:cNvPr id="76831" name="Picture 28" descr="vibrio_cholera_em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" y="1860"/>
                <a:ext cx="10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32" name="Picture 29" descr="vchol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" y="2261"/>
                <a:ext cx="804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23" name="Group 30"/>
            <p:cNvGrpSpPr>
              <a:grpSpLocks/>
            </p:cNvGrpSpPr>
            <p:nvPr/>
          </p:nvGrpSpPr>
          <p:grpSpPr bwMode="auto">
            <a:xfrm>
              <a:off x="2314" y="1378"/>
              <a:ext cx="1755" cy="2832"/>
              <a:chOff x="2314" y="1378"/>
              <a:chExt cx="1755" cy="2832"/>
            </a:xfrm>
          </p:grpSpPr>
          <p:grpSp>
            <p:nvGrpSpPr>
              <p:cNvPr id="76825" name="Group 31"/>
              <p:cNvGrpSpPr>
                <a:grpSpLocks/>
              </p:cNvGrpSpPr>
              <p:nvPr/>
            </p:nvGrpSpPr>
            <p:grpSpPr bwMode="auto">
              <a:xfrm>
                <a:off x="2314" y="1378"/>
                <a:ext cx="1755" cy="2237"/>
                <a:chOff x="2314" y="1378"/>
                <a:chExt cx="1755" cy="2237"/>
              </a:xfrm>
            </p:grpSpPr>
            <p:grpSp>
              <p:nvGrpSpPr>
                <p:cNvPr id="76827" name="Group 32"/>
                <p:cNvGrpSpPr>
                  <a:grpSpLocks/>
                </p:cNvGrpSpPr>
                <p:nvPr/>
              </p:nvGrpSpPr>
              <p:grpSpPr bwMode="auto">
                <a:xfrm>
                  <a:off x="2613" y="2482"/>
                  <a:ext cx="1456" cy="1133"/>
                  <a:chOff x="2716" y="2023"/>
                  <a:chExt cx="1434" cy="1230"/>
                </a:xfrm>
              </p:grpSpPr>
              <p:pic>
                <p:nvPicPr>
                  <p:cNvPr id="76829" name="Picture 33" descr="copg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80" y="2023"/>
                    <a:ext cx="718" cy="926"/>
                  </a:xfrm>
                  <a:prstGeom prst="rect">
                    <a:avLst/>
                  </a:prstGeom>
                  <a:noFill/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6830" name="Picture 34" descr="eaud"/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5129" r="8490" b="3896"/>
                  <a:stretch>
                    <a:fillRect/>
                  </a:stretch>
                </p:blipFill>
                <p:spPr bwMode="auto">
                  <a:xfrm>
                    <a:off x="2716" y="2948"/>
                    <a:ext cx="1434" cy="305"/>
                  </a:xfrm>
                  <a:prstGeom prst="rect">
                    <a:avLst/>
                  </a:prstGeom>
                  <a:noFill/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cxnSp>
              <p:nvCxnSpPr>
                <p:cNvPr id="76828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2314" y="1378"/>
                  <a:ext cx="1034" cy="1104"/>
                </a:xfrm>
                <a:prstGeom prst="curvedConnector2">
                  <a:avLst/>
                </a:prstGeom>
                <a:noFill/>
                <a:ln w="2857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76826" name="Picture 36" descr="cope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1" y="3605"/>
                <a:ext cx="835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824" name="Text Box 37"/>
            <p:cNvSpPr txBox="1">
              <a:spLocks noChangeArrowheads="1"/>
            </p:cNvSpPr>
            <p:nvPr/>
          </p:nvSpPr>
          <p:spPr bwMode="auto">
            <a:xfrm>
              <a:off x="4604" y="4156"/>
              <a:ext cx="1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</a:rPr>
                <a:t>G. Constantin de Magny</a:t>
              </a:r>
            </a:p>
          </p:txBody>
        </p:sp>
      </p:grpSp>
      <p:sp>
        <p:nvSpPr>
          <p:cNvPr id="76803" name="Rectangle 38"/>
          <p:cNvSpPr>
            <a:spLocks noChangeArrowheads="1"/>
          </p:cNvSpPr>
          <p:nvPr/>
        </p:nvSpPr>
        <p:spPr bwMode="auto">
          <a:xfrm>
            <a:off x="2328863" y="1643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5967413" y="333375"/>
            <a:ext cx="3059112" cy="3097213"/>
            <a:chOff x="3759" y="210"/>
            <a:chExt cx="1927" cy="1951"/>
          </a:xfrm>
        </p:grpSpPr>
        <p:pic>
          <p:nvPicPr>
            <p:cNvPr id="76813" name="Picture 4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" t="746" r="745" b="249"/>
            <a:stretch>
              <a:fillRect/>
            </a:stretch>
          </p:blipFill>
          <p:spPr bwMode="auto">
            <a:xfrm>
              <a:off x="3759" y="210"/>
              <a:ext cx="1777" cy="1073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14" name="Picture 41" descr="repas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1281"/>
              <a:ext cx="1332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7407275" y="593725"/>
            <a:ext cx="1471613" cy="2120900"/>
            <a:chOff x="5096" y="160"/>
            <a:chExt cx="928" cy="1336"/>
          </a:xfrm>
        </p:grpSpPr>
        <p:sp>
          <p:nvSpPr>
            <p:cNvPr id="76811" name="AutoShape 43"/>
            <p:cNvSpPr>
              <a:spLocks noChangeArrowheads="1"/>
            </p:cNvSpPr>
            <p:nvPr/>
          </p:nvSpPr>
          <p:spPr bwMode="auto">
            <a:xfrm>
              <a:off x="5168" y="160"/>
              <a:ext cx="856" cy="512"/>
            </a:xfrm>
            <a:prstGeom prst="curvedDownArrow">
              <a:avLst>
                <a:gd name="adj1" fmla="val 13050"/>
                <a:gd name="adj2" fmla="val 46487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812" name="AutoShape 44"/>
            <p:cNvSpPr>
              <a:spLocks noChangeArrowheads="1"/>
            </p:cNvSpPr>
            <p:nvPr/>
          </p:nvSpPr>
          <p:spPr bwMode="auto">
            <a:xfrm flipH="1" flipV="1">
              <a:off x="5096" y="984"/>
              <a:ext cx="856" cy="512"/>
            </a:xfrm>
            <a:prstGeom prst="curvedDownArrow">
              <a:avLst>
                <a:gd name="adj1" fmla="val 8359"/>
                <a:gd name="adj2" fmla="val 41797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4200525" y="1755775"/>
            <a:ext cx="3502025" cy="3389313"/>
            <a:chOff x="2902" y="1085"/>
            <a:chExt cx="2206" cy="2135"/>
          </a:xfrm>
        </p:grpSpPr>
        <p:sp>
          <p:nvSpPr>
            <p:cNvPr id="76807" name="AutoShape 46"/>
            <p:cNvSpPr>
              <a:spLocks noChangeArrowheads="1"/>
            </p:cNvSpPr>
            <p:nvPr/>
          </p:nvSpPr>
          <p:spPr bwMode="auto">
            <a:xfrm rot="-103171">
              <a:off x="2902" y="1085"/>
              <a:ext cx="554" cy="3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2 w 21600"/>
                <a:gd name="T13" fmla="*/ 5382 h 21600"/>
                <a:gd name="T14" fmla="*/ 18910 w 21600"/>
                <a:gd name="T15" fmla="*/ 162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808" name="AutoShape 47"/>
            <p:cNvSpPr>
              <a:spLocks noChangeArrowheads="1"/>
            </p:cNvSpPr>
            <p:nvPr/>
          </p:nvSpPr>
          <p:spPr bwMode="auto">
            <a:xfrm rot="-4184934">
              <a:off x="4692" y="2803"/>
              <a:ext cx="502" cy="3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6 w 21600"/>
                <a:gd name="T13" fmla="*/ 5416 h 21600"/>
                <a:gd name="T14" fmla="*/ 18889 w 21600"/>
                <a:gd name="T15" fmla="*/ 161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809" name="AutoShape 48"/>
            <p:cNvSpPr>
              <a:spLocks noChangeArrowheads="1"/>
            </p:cNvSpPr>
            <p:nvPr/>
          </p:nvSpPr>
          <p:spPr bwMode="auto">
            <a:xfrm rot="-2214691">
              <a:off x="4065" y="2129"/>
              <a:ext cx="552" cy="3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5 w 21600"/>
                <a:gd name="T13" fmla="*/ 5436 h 21600"/>
                <a:gd name="T14" fmla="*/ 18900 w 21600"/>
                <a:gd name="T15" fmla="*/ 162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810" name="AutoShape 49"/>
            <p:cNvSpPr>
              <a:spLocks noChangeArrowheads="1"/>
            </p:cNvSpPr>
            <p:nvPr/>
          </p:nvSpPr>
          <p:spPr bwMode="auto">
            <a:xfrm rot="-873068">
              <a:off x="3371" y="1624"/>
              <a:ext cx="553" cy="3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9 w 21600"/>
                <a:gd name="T13" fmla="*/ 5382 h 21600"/>
                <a:gd name="T14" fmla="*/ 18905 w 21600"/>
                <a:gd name="T15" fmla="*/ 162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87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bb_sst_ch1987_00la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038225"/>
            <a:ext cx="88392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7388" y="428625"/>
            <a:ext cx="774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76" tIns="38894" rIns="79176" bIns="38894" anchor="ctr"/>
          <a:lstStyle/>
          <a:p>
            <a:pPr algn="ctr" defTabSz="800100"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0099"/>
                </a:solidFill>
              </a:rPr>
              <a:t>Cholera </a:t>
            </a:r>
            <a:r>
              <a:rPr lang="en-US" sz="2800" b="1" dirty="0" smtClean="0">
                <a:solidFill>
                  <a:srgbClr val="000099"/>
                </a:solidFill>
              </a:rPr>
              <a:t>et SST </a:t>
            </a:r>
            <a:r>
              <a:rPr lang="en-US" sz="2800" b="1" dirty="0" err="1" smtClean="0">
                <a:solidFill>
                  <a:srgbClr val="000099"/>
                </a:solidFill>
              </a:rPr>
              <a:t>dans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l’Océan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indien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8499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76788"/>
            <a:ext cx="7620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191000" y="4875213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/>
              <a:t>0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876800" y="4852988"/>
            <a:ext cx="484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/>
              <a:t>0.6+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572000" y="4419600"/>
            <a:ext cx="407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/>
              <a:t>R</a:t>
            </a:r>
            <a:r>
              <a:rPr lang="en-US" sz="1600" baseline="30000"/>
              <a:t>2</a:t>
            </a:r>
          </a:p>
        </p:txBody>
      </p:sp>
      <p:pic>
        <p:nvPicPr>
          <p:cNvPr id="85000" name="Picture 8" descr="indian_ocean_corr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676400" cy="130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9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-3175" y="304800"/>
            <a:ext cx="9147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b="1" dirty="0" smtClean="0">
                <a:solidFill>
                  <a:srgbClr val="000000"/>
                </a:solidFill>
                <a:latin typeface="Century Gothic" pitchFamily="34" charset="0"/>
              </a:rPr>
              <a:t>Signatures environnementales reliées aux épidémies de cholera</a:t>
            </a:r>
            <a:endParaRPr lang="fr-FR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86019" name="Picture 3" descr="ConstantinDeMagnyPNAS_Revised_Figure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74676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5236" name="Text Box 4"/>
          <p:cNvSpPr txBox="1">
            <a:spLocks noChangeArrowheads="1"/>
          </p:cNvSpPr>
          <p:nvPr/>
        </p:nvSpPr>
        <p:spPr bwMode="auto">
          <a:xfrm rot="10800000">
            <a:off x="556439" y="1387019"/>
            <a:ext cx="553998" cy="155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cs typeface="+mn-cs"/>
              </a:rPr>
              <a:t>KOLKATA</a:t>
            </a:r>
          </a:p>
        </p:txBody>
      </p:sp>
      <p:sp>
        <p:nvSpPr>
          <p:cNvPr id="6495237" name="Text Box 5"/>
          <p:cNvSpPr txBox="1">
            <a:spLocks noChangeArrowheads="1"/>
          </p:cNvSpPr>
          <p:nvPr/>
        </p:nvSpPr>
        <p:spPr bwMode="auto">
          <a:xfrm rot="10800000">
            <a:off x="594539" y="4042010"/>
            <a:ext cx="553998" cy="1369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cs typeface="+mn-cs"/>
              </a:rPr>
              <a:t>MATLAB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6583363" y="6600825"/>
            <a:ext cx="2560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000" b="1">
                <a:solidFill>
                  <a:srgbClr val="000000"/>
                </a:solidFill>
              </a:rPr>
              <a:t>Constantin de Magny </a:t>
            </a:r>
            <a:r>
              <a:rPr lang="en-US" sz="1000" b="1" i="1">
                <a:solidFill>
                  <a:srgbClr val="000000"/>
                </a:solidFill>
              </a:rPr>
              <a:t>et al., </a:t>
            </a:r>
            <a:r>
              <a:rPr lang="en-US" sz="1000" b="1">
                <a:solidFill>
                  <a:srgbClr val="000000"/>
                </a:solidFill>
              </a:rPr>
              <a:t>2008, PNAS</a:t>
            </a:r>
          </a:p>
        </p:txBody>
      </p:sp>
    </p:spTree>
    <p:extLst>
      <p:ext uri="{BB962C8B-B14F-4D97-AF65-F5344CB8AC3E}">
        <p14:creationId xmlns:p14="http://schemas.microsoft.com/office/powerpoint/2010/main" val="57865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448893" y="5585246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Martinez-</a:t>
            </a:r>
            <a:r>
              <a:rPr lang="en-US" dirty="0" err="1"/>
              <a:t>Urtaza</a:t>
            </a:r>
            <a:r>
              <a:rPr lang="en-US" dirty="0"/>
              <a:t> et al (2010)</a:t>
            </a:r>
            <a:endParaRPr lang="fr-FR" dirty="0"/>
          </a:p>
        </p:txBody>
      </p:sp>
      <p:pic>
        <p:nvPicPr>
          <p:cNvPr id="28675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3" y="7648"/>
            <a:ext cx="6910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448893" y="251808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err="1"/>
              <a:t>Pérou</a:t>
            </a:r>
            <a:endParaRPr lang="en-US" b="1" dirty="0"/>
          </a:p>
          <a:p>
            <a:pPr algn="ctr"/>
            <a:r>
              <a:rPr lang="en-US" b="1" dirty="0"/>
              <a:t>1997</a:t>
            </a:r>
            <a:endParaRPr lang="fr-FR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46560" y="1133173"/>
            <a:ext cx="209744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El </a:t>
            </a:r>
            <a:r>
              <a:rPr lang="en-US" b="1" dirty="0" err="1" smtClean="0"/>
              <a:t>Niñio</a:t>
            </a:r>
            <a:endParaRPr lang="en-US" b="1" dirty="0" smtClean="0"/>
          </a:p>
          <a:p>
            <a:pPr algn="ctr"/>
            <a:r>
              <a:rPr lang="en-US" b="1" dirty="0" smtClean="0"/>
              <a:t>SST</a:t>
            </a:r>
          </a:p>
          <a:p>
            <a:pPr algn="ctr"/>
            <a:r>
              <a:rPr lang="fr-FR" b="1" dirty="0" err="1" smtClean="0"/>
              <a:t>É</a:t>
            </a:r>
            <a:r>
              <a:rPr lang="en-US" b="1" dirty="0" err="1" smtClean="0"/>
              <a:t>pidémie</a:t>
            </a:r>
            <a:r>
              <a:rPr lang="en-US" b="1" dirty="0" smtClean="0"/>
              <a:t> </a:t>
            </a:r>
            <a:r>
              <a:rPr lang="en-US" b="1" dirty="0" err="1" smtClean="0"/>
              <a:t>à</a:t>
            </a:r>
            <a:r>
              <a:rPr lang="en-US" b="1" dirty="0" smtClean="0"/>
              <a:t> </a:t>
            </a:r>
            <a:r>
              <a:rPr lang="en-US" b="1" i="1" dirty="0" smtClean="0"/>
              <a:t>V. </a:t>
            </a:r>
            <a:r>
              <a:rPr lang="en-US" b="1" i="1" dirty="0" err="1" smtClean="0"/>
              <a:t>parahaemolyticus</a:t>
            </a:r>
            <a:endParaRPr lang="fr-FR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6022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817938"/>
            <a:ext cx="21304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813175"/>
            <a:ext cx="1992313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0" y="7240588"/>
            <a:ext cx="24245888" cy="171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3816350"/>
            <a:ext cx="2173287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3819525"/>
            <a:ext cx="2241550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7" name="Rectangle 2"/>
          <p:cNvSpPr txBox="1">
            <a:spLocks noChangeArrowheads="1"/>
          </p:cNvSpPr>
          <p:nvPr/>
        </p:nvSpPr>
        <p:spPr bwMode="auto">
          <a:xfrm>
            <a:off x="-101600" y="333376"/>
            <a:ext cx="91440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sz="1600" dirty="0">
                <a:latin typeface="Comic Sans MS" charset="0"/>
              </a:rPr>
              <a:t>A</a:t>
            </a:r>
            <a:r>
              <a:rPr lang="fr-FR" sz="1600" dirty="0" smtClean="0">
                <a:latin typeface="Comic Sans MS" charset="0"/>
              </a:rPr>
              <a:t>nomalie </a:t>
            </a:r>
            <a:r>
              <a:rPr lang="fr-FR" sz="1600" dirty="0">
                <a:latin typeface="Comic Sans MS" charset="0"/>
              </a:rPr>
              <a:t>climatique (SST) et </a:t>
            </a:r>
            <a:r>
              <a:rPr lang="fr-FR" sz="1600" dirty="0" smtClean="0">
                <a:latin typeface="Comic Sans MS" charset="0"/>
              </a:rPr>
              <a:t>épidémie </a:t>
            </a:r>
            <a:r>
              <a:rPr lang="fr-FR" sz="1600" dirty="0">
                <a:latin typeface="Comic Sans MS" charset="0"/>
              </a:rPr>
              <a:t>de gastro-</a:t>
            </a:r>
            <a:r>
              <a:rPr lang="fr-FR" sz="1600" dirty="0" smtClean="0">
                <a:latin typeface="Comic Sans MS" charset="0"/>
              </a:rPr>
              <a:t>entérites</a:t>
            </a:r>
            <a:endParaRPr lang="fr-FR" sz="1600" dirty="0">
              <a:latin typeface="Comic Sans MS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fr-FR" sz="1600" dirty="0">
                <a:latin typeface="Comic Sans MS" charset="0"/>
              </a:rPr>
              <a:t>à </a:t>
            </a:r>
            <a:r>
              <a:rPr lang="fr-FR" sz="1600" i="1" dirty="0">
                <a:latin typeface="Comic Sans MS" charset="0"/>
              </a:rPr>
              <a:t>V. </a:t>
            </a:r>
            <a:r>
              <a:rPr lang="fr-FR" sz="1600" i="1" dirty="0" err="1">
                <a:latin typeface="Comic Sans MS" charset="0"/>
              </a:rPr>
              <a:t>parahaemolyticus</a:t>
            </a:r>
            <a:r>
              <a:rPr lang="fr-FR" sz="1600" i="1" dirty="0">
                <a:latin typeface="Comic Sans MS" charset="0"/>
              </a:rPr>
              <a:t/>
            </a:r>
            <a:br>
              <a:rPr lang="fr-FR" sz="1600" i="1" dirty="0">
                <a:latin typeface="Comic Sans MS" charset="0"/>
              </a:rPr>
            </a:br>
            <a:endParaRPr lang="fr-FR" sz="1600" i="1" dirty="0">
              <a:latin typeface="Comic Sans MS" charset="0"/>
            </a:endParaRPr>
          </a:p>
        </p:txBody>
      </p:sp>
      <p:sp>
        <p:nvSpPr>
          <p:cNvPr id="30728" name="ZoneTexte 6"/>
          <p:cNvSpPr txBox="1">
            <a:spLocks noChangeArrowheads="1"/>
          </p:cNvSpPr>
          <p:nvPr/>
        </p:nvSpPr>
        <p:spPr bwMode="auto">
          <a:xfrm>
            <a:off x="300038" y="3848100"/>
            <a:ext cx="860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000">
                <a:ea typeface="ＭＳ Ｐゴシック" charset="0"/>
                <a:cs typeface="ＭＳ Ｐゴシック" charset="0"/>
              </a:rPr>
              <a:t>8 juillet 1999</a:t>
            </a:r>
          </a:p>
        </p:txBody>
      </p:sp>
      <p:sp>
        <p:nvSpPr>
          <p:cNvPr id="30729" name="ZoneTexte 6"/>
          <p:cNvSpPr txBox="1">
            <a:spLocks noChangeArrowheads="1"/>
          </p:cNvSpPr>
          <p:nvPr/>
        </p:nvSpPr>
        <p:spPr bwMode="auto">
          <a:xfrm>
            <a:off x="6819900" y="3879850"/>
            <a:ext cx="842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000">
                <a:ea typeface="ＭＳ Ｐゴシック" charset="0"/>
                <a:cs typeface="ＭＳ Ｐゴシック" charset="0"/>
              </a:rPr>
              <a:t>12 août1999</a:t>
            </a:r>
          </a:p>
        </p:txBody>
      </p:sp>
      <p:sp>
        <p:nvSpPr>
          <p:cNvPr id="30730" name="ZoneTexte 6"/>
          <p:cNvSpPr txBox="1">
            <a:spLocks noChangeArrowheads="1"/>
          </p:cNvSpPr>
          <p:nvPr/>
        </p:nvSpPr>
        <p:spPr bwMode="auto">
          <a:xfrm>
            <a:off x="4578350" y="3879850"/>
            <a:ext cx="925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000">
                <a:ea typeface="ＭＳ Ｐゴシック" charset="0"/>
                <a:cs typeface="ＭＳ Ｐゴシック" charset="0"/>
              </a:rPr>
              <a:t>29 juillet 1999</a:t>
            </a:r>
          </a:p>
        </p:txBody>
      </p:sp>
      <p:sp>
        <p:nvSpPr>
          <p:cNvPr id="30731" name="ZoneTexte 6"/>
          <p:cNvSpPr txBox="1">
            <a:spLocks noChangeArrowheads="1"/>
          </p:cNvSpPr>
          <p:nvPr/>
        </p:nvSpPr>
        <p:spPr bwMode="auto">
          <a:xfrm>
            <a:off x="2274888" y="3865563"/>
            <a:ext cx="925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000">
                <a:ea typeface="ＭＳ Ｐゴシック" charset="0"/>
                <a:cs typeface="ＭＳ Ｐゴシック" charset="0"/>
              </a:rPr>
              <a:t>22 juillet 1999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375275"/>
            <a:ext cx="1908175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5367338"/>
            <a:ext cx="1936750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34" name="ZoneTexte 6"/>
          <p:cNvSpPr txBox="1">
            <a:spLocks noChangeArrowheads="1"/>
          </p:cNvSpPr>
          <p:nvPr/>
        </p:nvSpPr>
        <p:spPr bwMode="auto">
          <a:xfrm>
            <a:off x="306388" y="5326063"/>
            <a:ext cx="842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26 août1999</a:t>
            </a:r>
          </a:p>
        </p:txBody>
      </p:sp>
      <p:sp>
        <p:nvSpPr>
          <p:cNvPr id="30735" name="ZoneTexte 6"/>
          <p:cNvSpPr txBox="1">
            <a:spLocks noChangeArrowheads="1"/>
          </p:cNvSpPr>
          <p:nvPr/>
        </p:nvSpPr>
        <p:spPr bwMode="auto">
          <a:xfrm>
            <a:off x="2081213" y="5372100"/>
            <a:ext cx="1169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0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23 septembre1999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906463"/>
            <a:ext cx="7307262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38" name="Rectangle 23"/>
          <p:cNvSpPr>
            <a:spLocks noChangeArrowheads="1"/>
          </p:cNvSpPr>
          <p:nvPr/>
        </p:nvSpPr>
        <p:spPr bwMode="auto">
          <a:xfrm>
            <a:off x="7662863" y="9810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err="1"/>
              <a:t>Galice</a:t>
            </a:r>
            <a:r>
              <a:rPr lang="en-US" b="1" dirty="0"/>
              <a:t> </a:t>
            </a:r>
            <a:r>
              <a:rPr lang="en-US" b="1" dirty="0" err="1"/>
              <a:t>Espagne</a:t>
            </a:r>
            <a:endParaRPr lang="en-US" b="1" dirty="0"/>
          </a:p>
          <a:p>
            <a:pPr algn="ctr"/>
            <a:r>
              <a:rPr lang="en-US" b="1" dirty="0"/>
              <a:t>1999</a:t>
            </a:r>
            <a:endParaRPr lang="fr-F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2664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nalisée 7">
      <a:dk1>
        <a:srgbClr val="1381B8"/>
      </a:dk1>
      <a:lt1>
        <a:sysClr val="window" lastClr="FFFFFF"/>
      </a:lt1>
      <a:dk2>
        <a:srgbClr val="2B89C4"/>
      </a:dk2>
      <a:lt2>
        <a:srgbClr val="CAF278"/>
      </a:lt2>
      <a:accent1>
        <a:srgbClr val="94C600"/>
      </a:accent1>
      <a:accent2>
        <a:srgbClr val="FFFFFF"/>
      </a:accent2>
      <a:accent3>
        <a:srgbClr val="36C3FF"/>
      </a:accent3>
      <a:accent4>
        <a:srgbClr val="00FFE6"/>
      </a:accent4>
      <a:accent5>
        <a:srgbClr val="7CFF8D"/>
      </a:accent5>
      <a:accent6>
        <a:srgbClr val="93D700"/>
      </a:accent6>
      <a:hlink>
        <a:srgbClr val="489300"/>
      </a:hlink>
      <a:folHlink>
        <a:srgbClr val="0081B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896</Words>
  <Application>Microsoft Macintosh PowerPoint</Application>
  <PresentationFormat>Présentation à l'écran (4:3)</PresentationFormat>
  <Paragraphs>150</Paragraphs>
  <Slides>19</Slides>
  <Notes>11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Austin</vt:lpstr>
      <vt:lpstr>Graphique</vt:lpstr>
      <vt:lpstr>Les vibrios pathogènes humains :  Dynamique et climat</vt:lpstr>
      <vt:lpstr>Vibrio : bactéries hétérotophes des milieux marins côtiers</vt:lpstr>
      <vt:lpstr>Facteurs environnementaux et dynamique des vibrios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 risque ?</vt:lpstr>
      <vt:lpstr>Comment gérer le risque Vibrio ?</vt:lpstr>
      <vt:lpstr>Présentation PowerPoint</vt:lpstr>
      <vt:lpstr>Présentation PowerPoint</vt:lpstr>
      <vt:lpstr>Conclusions</vt:lpstr>
    </vt:vector>
  </TitlesOfParts>
  <Company>VETAGRO-SUP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BIODIVERSITE</dc:creator>
  <cp:lastModifiedBy>Patrick MONFORT</cp:lastModifiedBy>
  <cp:revision>71</cp:revision>
  <dcterms:created xsi:type="dcterms:W3CDTF">2014-06-26T07:08:08Z</dcterms:created>
  <dcterms:modified xsi:type="dcterms:W3CDTF">2014-10-27T09:17:22Z</dcterms:modified>
</cp:coreProperties>
</file>